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65" d="100"/>
          <a:sy n="65" d="100"/>
        </p:scale>
        <p:origin x="-145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25-Mar-25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25-Mar-25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25-Mar-25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25-Mar-25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25-Mar-25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25-Mar-25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25-Mar-25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25-Mar-25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25-Mar-25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25-Mar-25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25-Mar-25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25-Mar-25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Registration under GST Act 2017 in India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An Overview of GST Registration Process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Introduction to GST Registration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Goods and Services Tax (GST) was implemented in India on July 1, 2017.</a:t>
            </a:r>
          </a:p>
          <a:p>
            <a:r>
              <a:t>• GST registration is mandatory for businesses exceeding a specified turnover.</a:t>
            </a:r>
          </a:p>
          <a:p>
            <a:r>
              <a:t>• It ensures compliance and allows businesses to collect tax legally.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Who Needs to Register?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dirty="0"/>
              <a:t>• Businesses with turnover above </a:t>
            </a:r>
            <a:r>
              <a:rPr lang="en-US" dirty="0" smtClean="0"/>
              <a:t>20</a:t>
            </a:r>
            <a:r>
              <a:rPr dirty="0" smtClean="0"/>
              <a:t> </a:t>
            </a:r>
            <a:r>
              <a:rPr dirty="0"/>
              <a:t>lakh </a:t>
            </a:r>
            <a:r>
              <a:rPr dirty="0" smtClean="0"/>
              <a:t>(</a:t>
            </a:r>
            <a:r>
              <a:rPr lang="en-US" dirty="0" smtClean="0"/>
              <a:t>1</a:t>
            </a:r>
            <a:r>
              <a:rPr dirty="0" smtClean="0"/>
              <a:t>0 </a:t>
            </a:r>
            <a:r>
              <a:rPr dirty="0"/>
              <a:t>lakh for special category states).</a:t>
            </a:r>
          </a:p>
          <a:p>
            <a:r>
              <a:rPr dirty="0"/>
              <a:t>• Individuals engaged in inter-state supply.</a:t>
            </a:r>
          </a:p>
          <a:p>
            <a:r>
              <a:rPr dirty="0"/>
              <a:t>• Casual taxable persons and non-resident taxable persons.</a:t>
            </a:r>
          </a:p>
          <a:p>
            <a:r>
              <a:rPr dirty="0"/>
              <a:t>• E-commerce operators and input service distributors.</a:t>
            </a:r>
          </a:p>
          <a:p>
            <a:r>
              <a:rPr dirty="0"/>
              <a:t>• Businesses required by government notification.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Documents Required for GST Registration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PAN card of the business owner.</a:t>
            </a:r>
          </a:p>
          <a:p>
            <a:r>
              <a:t>• Aadhaar card for identity verification.</a:t>
            </a:r>
          </a:p>
          <a:p>
            <a:r>
              <a:t>• Business address proof (electricity bill, rent agreement, etc.).</a:t>
            </a:r>
          </a:p>
          <a:p>
            <a:r>
              <a:t>• Bank account details (cancelled cheque, statement).</a:t>
            </a:r>
          </a:p>
          <a:p>
            <a:r>
              <a:t>• Digital signature for companies and LLPs.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GST Registration Process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t>1. Visit the GST portal (www.gst.gov.in).</a:t>
            </a:r>
          </a:p>
          <a:p>
            <a:r>
              <a:t>2. Click on 'New Registration' and fill in details.</a:t>
            </a:r>
          </a:p>
          <a:p>
            <a:r>
              <a:t>3. Verify via OTP and generate TRN (Temporary Reference Number).</a:t>
            </a:r>
          </a:p>
          <a:p>
            <a:r>
              <a:t>4. Fill Part B of the application with documents.</a:t>
            </a:r>
          </a:p>
          <a:p>
            <a:r>
              <a:t>5. Submit and receive ARN (Application Reference Number).</a:t>
            </a:r>
          </a:p>
          <a:p>
            <a:r>
              <a:t>6. GST officer verifies and approves within 7 working days.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Types of GST Registration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**Normal Taxpayer** – Regular businesses with turnover above threshold.</a:t>
            </a:r>
          </a:p>
          <a:p>
            <a:r>
              <a:t>• **Casual Taxable Person** – Occasional traders with no fixed place of business.</a:t>
            </a:r>
          </a:p>
          <a:p>
            <a:r>
              <a:t>• **Composition Scheme** – Small taxpayers paying a fixed percentage of turnover.</a:t>
            </a:r>
          </a:p>
          <a:p>
            <a:r>
              <a:t>• **Non-Resident Taxpayer** – Businesses outside India supplying goods/services.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Benefits of GST Registration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t>• Legal recognition as a supplier of goods/services.</a:t>
            </a:r>
          </a:p>
          <a:p>
            <a:r>
              <a:t>• Ability to collect and pass on input tax credit.</a:t>
            </a:r>
          </a:p>
          <a:p>
            <a:r>
              <a:t>• Access to interstate trade without restrictions.</a:t>
            </a:r>
          </a:p>
          <a:p>
            <a:r>
              <a:t>• Enhanced credibility and business opportunities.</a:t>
            </a:r>
          </a:p>
          <a:p>
            <a:r>
              <a:t>• Simplified tax compliance through a unified system.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Consequences of Non-Registration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Penalty of 10% of tax due (minimum ₹10,000).</a:t>
            </a:r>
          </a:p>
          <a:p>
            <a:r>
              <a:t>• For deliberate evasion, penalty up to 100% of tax due.</a:t>
            </a:r>
          </a:p>
          <a:p>
            <a:r>
              <a:t>• Ineligibility to collect GST from customers.</a:t>
            </a:r>
          </a:p>
          <a:p>
            <a:r>
              <a:t>• Legal consequences including business closure.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Conclusion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GST registration is crucial for legal business operations.</a:t>
            </a:r>
          </a:p>
          <a:p>
            <a:r>
              <a:t>• It helps streamline taxation and enhances transparency.</a:t>
            </a:r>
          </a:p>
          <a:p>
            <a:r>
              <a:t>• Timely registration avoids penalties and legal complications.</a:t>
            </a:r>
          </a:p>
          <a:p>
            <a:r>
              <a:t>• Businesses should ensure compliance to avail GST benefits.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jacency">
  <a:themeElements>
    <a:clrScheme name="Adjacency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jacency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3</TotalTime>
  <Words>425</Words>
  <Application>Microsoft Office PowerPoint</Application>
  <PresentationFormat>On-screen Show (4:3)</PresentationFormat>
  <Paragraphs>46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Adjacency</vt:lpstr>
      <vt:lpstr>Registration under GST Act 2017 in India</vt:lpstr>
      <vt:lpstr>Introduction to GST Registration</vt:lpstr>
      <vt:lpstr>Who Needs to Register?</vt:lpstr>
      <vt:lpstr>Documents Required for GST Registration</vt:lpstr>
      <vt:lpstr>GST Registration Process</vt:lpstr>
      <vt:lpstr>Types of GST Registration</vt:lpstr>
      <vt:lpstr>Benefits of GST Registration</vt:lpstr>
      <vt:lpstr>Consequences of Non-Registration</vt:lpstr>
      <vt:lpstr>Conclusion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Registration under GST Act 2017 in India</dc:title>
  <dc:subject/>
  <dc:creator/>
  <cp:keywords/>
  <dc:description>generated using python-pptx</dc:description>
  <cp:lastModifiedBy>iqac</cp:lastModifiedBy>
  <cp:revision>3</cp:revision>
  <dcterms:created xsi:type="dcterms:W3CDTF">2013-01-27T09:14:16Z</dcterms:created>
  <dcterms:modified xsi:type="dcterms:W3CDTF">2025-03-25T05:20:53Z</dcterms:modified>
  <cp:category/>
</cp:coreProperties>
</file>