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57D08-9849-41D9-B130-FA8FEE1952EE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F1DE5-A984-472B-84C0-6981898088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23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1AFD4-A5B2-4C73-A4A9-195977D1C316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1AFD4-A5B2-4C73-A4A9-195977D1C316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1AFD4-A5B2-4C73-A4A9-195977D1C316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1AFD4-A5B2-4C73-A4A9-195977D1C316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1AFD4-A5B2-4C73-A4A9-195977D1C316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1AFD4-A5B2-4C73-A4A9-195977D1C316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1AFD4-A5B2-4C73-A4A9-195977D1C316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1AFD4-A5B2-4C73-A4A9-195977D1C316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1AFD4-A5B2-4C73-A4A9-195977D1C316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1AFD4-A5B2-4C73-A4A9-195977D1C316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1AFD4-A5B2-4C73-A4A9-195977D1C316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1AFD4-A5B2-4C73-A4A9-195977D1C316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Program Files (x86)\Microsoft Office\MEDIA\CAGCAT10\j023301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1778325"/>
            <a:ext cx="6400800" cy="374063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TYPES OF COMPANY MEETINGS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1470025"/>
          </a:xfrm>
        </p:spPr>
        <p:txBody>
          <a:bodyPr/>
          <a:lstStyle/>
          <a:p>
            <a:r>
              <a:rPr lang="en-US" dirty="0" smtClean="0"/>
              <a:t>MAIN TYPES OF MEETINGS: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Shareholder’s meeting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Director’s meeting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Special Meeting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/>
          <a:lstStyle/>
          <a:p>
            <a:r>
              <a:rPr lang="en-US" dirty="0" smtClean="0"/>
              <a:t>1. Shareholder’s Meetings: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286000"/>
            <a:ext cx="7086600" cy="1752600"/>
          </a:xfrm>
        </p:spPr>
        <p:txBody>
          <a:bodyPr>
            <a:normAutofit fontScale="92500"/>
          </a:bodyPr>
          <a:lstStyle/>
          <a:p>
            <a:pPr marL="514350" indent="-514350" algn="l">
              <a:buAutoNum type="alphaLcParenR"/>
            </a:pPr>
            <a:r>
              <a:rPr lang="en-US" dirty="0" smtClean="0">
                <a:solidFill>
                  <a:srgbClr val="FF0000"/>
                </a:solidFill>
              </a:rPr>
              <a:t>Statutory Meeting</a:t>
            </a:r>
          </a:p>
          <a:p>
            <a:pPr marL="514350" indent="-514350" algn="l">
              <a:buAutoNum type="alphaLcParenR"/>
            </a:pPr>
            <a:r>
              <a:rPr lang="en-US" dirty="0" smtClean="0">
                <a:solidFill>
                  <a:srgbClr val="FF0000"/>
                </a:solidFill>
              </a:rPr>
              <a:t>Annual General Meetings(AGM)</a:t>
            </a:r>
          </a:p>
          <a:p>
            <a:pPr marL="514350" indent="-514350" algn="l">
              <a:buAutoNum type="alphaLcParenR"/>
            </a:pPr>
            <a:r>
              <a:rPr lang="en-US" dirty="0" smtClean="0">
                <a:solidFill>
                  <a:srgbClr val="FF0000"/>
                </a:solidFill>
              </a:rPr>
              <a:t>Extra Ordinary General Meetings(EOGM)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r>
              <a:rPr lang="en-US" dirty="0" smtClean="0"/>
              <a:t>2. Director’s Meetings: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1752600"/>
          </a:xfrm>
        </p:spPr>
        <p:txBody>
          <a:bodyPr/>
          <a:lstStyle/>
          <a:p>
            <a:pPr marL="514350" indent="-514350" algn="l">
              <a:buAutoNum type="alphaLcParenR"/>
            </a:pPr>
            <a:r>
              <a:rPr lang="en-US" dirty="0" smtClean="0">
                <a:solidFill>
                  <a:srgbClr val="FF0000"/>
                </a:solidFill>
              </a:rPr>
              <a:t>Board Meetings</a:t>
            </a:r>
          </a:p>
          <a:p>
            <a:pPr marL="514350" indent="-514350" algn="l">
              <a:buAutoNum type="alphaLcParenR"/>
            </a:pPr>
            <a:r>
              <a:rPr lang="en-US" dirty="0" smtClean="0">
                <a:solidFill>
                  <a:srgbClr val="FF0000"/>
                </a:solidFill>
              </a:rPr>
              <a:t>Committee Meetings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r>
              <a:rPr lang="en-US" dirty="0" smtClean="0"/>
              <a:t>3. Special Meetings: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1828800"/>
            <a:ext cx="6400800" cy="1752600"/>
          </a:xfrm>
        </p:spPr>
        <p:txBody>
          <a:bodyPr/>
          <a:lstStyle/>
          <a:p>
            <a:pPr marL="514350" indent="-514350" algn="l">
              <a:buAutoNum type="alphaLcParenR"/>
            </a:pPr>
            <a:r>
              <a:rPr lang="en-US" dirty="0" smtClean="0">
                <a:solidFill>
                  <a:srgbClr val="FF0000"/>
                </a:solidFill>
              </a:rPr>
              <a:t>Class Meetings</a:t>
            </a:r>
          </a:p>
          <a:p>
            <a:pPr marL="514350" indent="-514350" algn="l">
              <a:buAutoNum type="alphaLcParenR"/>
            </a:pPr>
            <a:r>
              <a:rPr lang="en-US" dirty="0" smtClean="0">
                <a:solidFill>
                  <a:srgbClr val="FF0000"/>
                </a:solidFill>
              </a:rPr>
              <a:t>Creditor’s Meetings</a:t>
            </a:r>
          </a:p>
          <a:p>
            <a:pPr marL="514350" indent="-514350" algn="l">
              <a:buAutoNum type="alphaLcParenR"/>
            </a:pPr>
            <a:r>
              <a:rPr lang="en-US" dirty="0" smtClean="0">
                <a:solidFill>
                  <a:srgbClr val="FF0000"/>
                </a:solidFill>
              </a:rPr>
              <a:t>Debenture Holder’s Meetings etc.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54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TYPES OF COMPANY MEETINGS</vt:lpstr>
      <vt:lpstr>MAIN TYPES OF MEETINGS:</vt:lpstr>
      <vt:lpstr>1. Shareholder’s Meetings:</vt:lpstr>
      <vt:lpstr>2. Director’s Meetings:</vt:lpstr>
      <vt:lpstr>3. Special Meetings: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COMPANIES</dc:title>
  <dc:creator>iqac</dc:creator>
  <cp:lastModifiedBy>iqac</cp:lastModifiedBy>
  <cp:revision>58</cp:revision>
  <dcterms:created xsi:type="dcterms:W3CDTF">2020-04-22T16:46:26Z</dcterms:created>
  <dcterms:modified xsi:type="dcterms:W3CDTF">2020-04-27T15:09:52Z</dcterms:modified>
</cp:coreProperties>
</file>