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5" r:id="rId5"/>
    <p:sldId id="259" r:id="rId6"/>
    <p:sldId id="269" r:id="rId7"/>
    <p:sldId id="260" r:id="rId8"/>
    <p:sldId id="261" r:id="rId9"/>
    <p:sldId id="262" r:id="rId10"/>
    <p:sldId id="263" r:id="rId11"/>
    <p:sldId id="268" r:id="rId12"/>
    <p:sldId id="264"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959C699-95D6-40AE-9A22-EF020727244D}" type="datetimeFigureOut">
              <a:rPr lang="en-IN" smtClean="0"/>
              <a:pPr/>
              <a:t>09-04-2025</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4A6446BC-C046-4831-8959-56F8FB178DC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959C699-95D6-40AE-9A22-EF020727244D}" type="datetimeFigureOut">
              <a:rPr lang="en-IN" smtClean="0"/>
              <a:pPr/>
              <a:t>09-04-2025</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4A6446BC-C046-4831-8959-56F8FB178DC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959C699-95D6-40AE-9A22-EF020727244D}" type="datetimeFigureOut">
              <a:rPr lang="en-IN" smtClean="0"/>
              <a:pPr/>
              <a:t>09-04-2025</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4A6446BC-C046-4831-8959-56F8FB178DCF}"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959C699-95D6-40AE-9A22-EF020727244D}" type="datetimeFigureOut">
              <a:rPr lang="en-IN" smtClean="0"/>
              <a:pPr/>
              <a:t>09-04-2025</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4A6446BC-C046-4831-8959-56F8FB178DCF}"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959C699-95D6-40AE-9A22-EF020727244D}" type="datetimeFigureOut">
              <a:rPr lang="en-IN" smtClean="0"/>
              <a:pPr/>
              <a:t>09-04-2025</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4A6446BC-C046-4831-8959-56F8FB178DCF}"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959C699-95D6-40AE-9A22-EF020727244D}" type="datetimeFigureOut">
              <a:rPr lang="en-IN" smtClean="0"/>
              <a:pPr/>
              <a:t>09-04-2025</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4A6446BC-C046-4831-8959-56F8FB178DCF}"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Comparative research methods</a:t>
            </a:r>
            <a:endParaRPr lang="en-IN" dirty="0"/>
          </a:p>
        </p:txBody>
      </p:sp>
    </p:spTree>
    <p:extLst>
      <p:ext uri="{BB962C8B-B14F-4D97-AF65-F5344CB8AC3E}">
        <p14:creationId xmlns="" xmlns:p14="http://schemas.microsoft.com/office/powerpoint/2010/main" val="3590185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sz="3600" dirty="0"/>
              <a:t>There is a huge literature discussing the pros and cons of quantitative versus qualitative approaches. It is routinely dealt with in current social science research methodology texts. </a:t>
            </a:r>
            <a:endParaRPr lang="en-GB" sz="3600" dirty="0" smtClean="0"/>
          </a:p>
        </p:txBody>
      </p:sp>
    </p:spTree>
    <p:extLst>
      <p:ext uri="{BB962C8B-B14F-4D97-AF65-F5344CB8AC3E}">
        <p14:creationId xmlns="" xmlns:p14="http://schemas.microsoft.com/office/powerpoint/2010/main" val="36635252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GB" dirty="0" smtClean="0"/>
              <a:t>It is also reflected in debates among </a:t>
            </a:r>
            <a:r>
              <a:rPr lang="en-GB" dirty="0" err="1" smtClean="0"/>
              <a:t>comparativists</a:t>
            </a:r>
            <a:r>
              <a:rPr lang="en-GB" dirty="0" smtClean="0"/>
              <a:t> about the respective merits of large surveys in many countries, in-depth comparisons of few countries, and single-country case studies – an issue to be discussed in the next section. </a:t>
            </a:r>
            <a:endParaRPr lang="en-IN" dirty="0" smtClean="0"/>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Mixed methods</a:t>
            </a:r>
          </a:p>
        </p:txBody>
      </p:sp>
      <p:sp>
        <p:nvSpPr>
          <p:cNvPr id="3" name="Content Placeholder 2"/>
          <p:cNvSpPr>
            <a:spLocks noGrp="1"/>
          </p:cNvSpPr>
          <p:nvPr>
            <p:ph idx="1"/>
          </p:nvPr>
        </p:nvSpPr>
        <p:spPr>
          <a:xfrm>
            <a:off x="457200" y="1600200"/>
            <a:ext cx="8229600" cy="4781128"/>
          </a:xfrm>
        </p:spPr>
        <p:txBody>
          <a:bodyPr>
            <a:normAutofit/>
          </a:bodyPr>
          <a:lstStyle/>
          <a:p>
            <a:r>
              <a:rPr lang="en-GB" sz="3200" dirty="0"/>
              <a:t>Triangulation: two or more different research strategies are used to investigate the same phenomenon so that findings or </a:t>
            </a:r>
            <a:r>
              <a:rPr lang="en-GB" sz="3200" dirty="0" smtClean="0"/>
              <a:t>insights from one strategy can be corroborated by the other(s); specifically quantitative and qualitative approaches are used in parallel. </a:t>
            </a:r>
          </a:p>
          <a:p>
            <a:endParaRPr lang="en-IN" sz="3200" dirty="0"/>
          </a:p>
        </p:txBody>
      </p:sp>
    </p:spTree>
    <p:extLst>
      <p:ext uri="{BB962C8B-B14F-4D97-AF65-F5344CB8AC3E}">
        <p14:creationId xmlns="" xmlns:p14="http://schemas.microsoft.com/office/powerpoint/2010/main" val="7541261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GB" sz="3200" dirty="0" smtClean="0"/>
              <a:t> Facilitation:  more than one approach is used, but one of them is dominant and different techniques may be used sequentially (for example a qualitative study to generate hypotheses before a quantitative study is undertaken). </a:t>
            </a:r>
            <a:endParaRPr lang="en-IN"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428736"/>
            <a:ext cx="6715172" cy="3416320"/>
          </a:xfrm>
          <a:prstGeom prst="rect">
            <a:avLst/>
          </a:prstGeom>
        </p:spPr>
        <p:txBody>
          <a:bodyPr wrap="square">
            <a:spAutoFit/>
          </a:bodyPr>
          <a:lstStyle/>
          <a:p>
            <a:r>
              <a:rPr lang="en-GB" sz="3600" dirty="0" err="1" smtClean="0"/>
              <a:t>Complementarity</a:t>
            </a:r>
            <a:r>
              <a:rPr lang="en-GB" sz="3600" dirty="0" smtClean="0"/>
              <a:t>: different approaches are integrated rather than used in parallel or sequentially, as when researchers shift repeatedly from the one to the other. </a:t>
            </a:r>
            <a:endParaRPr lang="en-GB"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555776" y="870468"/>
            <a:ext cx="4032448" cy="32786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2548104" y="4116466"/>
            <a:ext cx="3896103" cy="124700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887546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a:bodyPr>
          <a:lstStyle/>
          <a:p>
            <a:r>
              <a:rPr lang="en-GB" sz="3200" dirty="0" smtClean="0"/>
              <a:t>Comparison is one of the oldest tools of political science, found in the work of Aristotle. Some have even argued that the scientific study of politics is unavoidably comparative (Almond, 1996; </a:t>
            </a:r>
            <a:r>
              <a:rPr lang="en-GB" sz="3200" dirty="0" err="1" smtClean="0"/>
              <a:t>Lasswell</a:t>
            </a:r>
            <a:r>
              <a:rPr lang="en-GB" sz="3200" dirty="0" smtClean="0"/>
              <a:t> 1968), and that 'comparison is the methodological core of the scientific study of politics' (Powell., 2014). </a:t>
            </a:r>
          </a:p>
        </p:txBody>
      </p:sp>
    </p:spTree>
    <p:extLst>
      <p:ext uri="{BB962C8B-B14F-4D97-AF65-F5344CB8AC3E}">
        <p14:creationId xmlns="" xmlns:p14="http://schemas.microsoft.com/office/powerpoint/2010/main" val="2542815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357298"/>
            <a:ext cx="7215238" cy="4524315"/>
          </a:xfrm>
          <a:prstGeom prst="rect">
            <a:avLst/>
          </a:prstGeom>
        </p:spPr>
        <p:txBody>
          <a:bodyPr wrap="square">
            <a:spAutoFit/>
          </a:bodyPr>
          <a:lstStyle/>
          <a:p>
            <a:r>
              <a:rPr lang="en-GB" sz="3200" dirty="0" smtClean="0"/>
              <a:t>The 'method' is usually taken to mean the study of a few carefully selected cases using a middle level of analysis (rather than the more intensive analysis possible with a few cases, or the more abstract analysis necessary with many cases) but it can take different forms according to the number of cases being studied</a:t>
            </a:r>
            <a:r>
              <a:rPr lang="en-GB" dirty="0" smtClean="0"/>
              <a:t>.</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Comparative research methods</a:t>
            </a:r>
            <a:endParaRPr lang="en-IN" dirty="0"/>
          </a:p>
        </p:txBody>
      </p:sp>
      <p:sp>
        <p:nvSpPr>
          <p:cNvPr id="4" name="Content Placeholder 3"/>
          <p:cNvSpPr>
            <a:spLocks noGrp="1"/>
          </p:cNvSpPr>
          <p:nvPr>
            <p:ph idx="1"/>
          </p:nvPr>
        </p:nvSpPr>
        <p:spPr/>
        <p:txBody>
          <a:bodyPr>
            <a:normAutofit/>
          </a:bodyPr>
          <a:lstStyle/>
          <a:p>
            <a:r>
              <a:rPr lang="en-GB" sz="3600" dirty="0" smtClean="0"/>
              <a:t>The methods available for the comparative study of politics and government are many and varied. The choice among them depend on a combination of the research question being asked-</a:t>
            </a:r>
          </a:p>
          <a:p>
            <a:pPr>
              <a:buNone/>
            </a:pPr>
            <a:endParaRPr lang="en-GB" dirty="0" smtClean="0"/>
          </a:p>
        </p:txBody>
      </p:sp>
    </p:spTree>
    <p:extLst>
      <p:ext uri="{BB962C8B-B14F-4D97-AF65-F5344CB8AC3E}">
        <p14:creationId xmlns="" xmlns:p14="http://schemas.microsoft.com/office/powerpoint/2010/main" val="3122474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GB" sz="3200" dirty="0" smtClean="0"/>
              <a:t> the time and resources available, </a:t>
            </a:r>
          </a:p>
          <a:p>
            <a:r>
              <a:rPr lang="en-GB" sz="3200" dirty="0" smtClean="0"/>
              <a:t>the method with which the researcher is most comfortable, </a:t>
            </a:r>
          </a:p>
          <a:p>
            <a:r>
              <a:rPr lang="en-GB" sz="3200" dirty="0" smtClean="0"/>
              <a:t>and the epistemological preferences of the researcher; that is, how they believe that understanding is best acquired. </a:t>
            </a:r>
          </a:p>
          <a:p>
            <a:endParaRPr lang="en-IN"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Case study method </a:t>
            </a:r>
            <a:endParaRPr lang="en-IN" dirty="0"/>
          </a:p>
        </p:txBody>
      </p:sp>
      <p:pic>
        <p:nvPicPr>
          <p:cNvPr id="3074"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04863" y="1881188"/>
            <a:ext cx="7534275" cy="4140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622832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981075" y="764704"/>
            <a:ext cx="7181850" cy="5400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852669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475656" y="1002044"/>
            <a:ext cx="5976664" cy="45365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632763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60</TotalTime>
  <Words>370</Words>
  <Application>Microsoft Office PowerPoint</Application>
  <PresentationFormat>On-screen Show (4:3)</PresentationFormat>
  <Paragraphs>15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Opulent</vt:lpstr>
      <vt:lpstr>Comparative research methods</vt:lpstr>
      <vt:lpstr>Slide 2</vt:lpstr>
      <vt:lpstr>Slide 3</vt:lpstr>
      <vt:lpstr>Slide 4</vt:lpstr>
      <vt:lpstr>Comparative research methods</vt:lpstr>
      <vt:lpstr>Slide 6</vt:lpstr>
      <vt:lpstr>Case study method </vt:lpstr>
      <vt:lpstr>Slide 8</vt:lpstr>
      <vt:lpstr>Slide 9</vt:lpstr>
      <vt:lpstr>Slide 10</vt:lpstr>
      <vt:lpstr>Slide 11</vt:lpstr>
      <vt:lpstr>Mixed methods</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Comparative research methods</dc:title>
  <dc:creator>admin</dc:creator>
  <cp:lastModifiedBy>user</cp:lastModifiedBy>
  <cp:revision>8</cp:revision>
  <dcterms:created xsi:type="dcterms:W3CDTF">2021-07-04T14:56:02Z</dcterms:created>
  <dcterms:modified xsi:type="dcterms:W3CDTF">2025-04-09T12:11:20Z</dcterms:modified>
</cp:coreProperties>
</file>