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B76991-ACC3-436D-B592-6BF419C68581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A108AF-1408-4F34-9067-98D49E6C34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B76991-ACC3-436D-B592-6BF419C68581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A108AF-1408-4F34-9067-98D49E6C34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B76991-ACC3-436D-B592-6BF419C68581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A108AF-1408-4F34-9067-98D49E6C34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B76991-ACC3-436D-B592-6BF419C68581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A108AF-1408-4F34-9067-98D49E6C34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B76991-ACC3-436D-B592-6BF419C68581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A108AF-1408-4F34-9067-98D49E6C34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B76991-ACC3-436D-B592-6BF419C68581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A108AF-1408-4F34-9067-98D49E6C34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B76991-ACC3-436D-B592-6BF419C68581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A108AF-1408-4F34-9067-98D49E6C34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B76991-ACC3-436D-B592-6BF419C68581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A108AF-1408-4F34-9067-98D49E6C34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B76991-ACC3-436D-B592-6BF419C68581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A108AF-1408-4F34-9067-98D49E6C34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B76991-ACC3-436D-B592-6BF419C68581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A108AF-1408-4F34-9067-98D49E6C34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B76991-ACC3-436D-B592-6BF419C68581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A108AF-1408-4F34-9067-98D49E6C34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3B76991-ACC3-436D-B592-6BF419C68581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DA108AF-1408-4F34-9067-98D49E6C34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81000"/>
            <a:ext cx="7406640" cy="2615184"/>
          </a:xfrm>
        </p:spPr>
        <p:txBody>
          <a:bodyPr>
            <a:noAutofit/>
          </a:bodyPr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Digital Class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MA 3rd Semester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Department of Political Science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Paschim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Guwahati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Mahavidyalaya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Dharapur</a:t>
            </a: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124200"/>
            <a:ext cx="7406640" cy="2514600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Course No.: POL3026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00B050"/>
                </a:solidFill>
              </a:rPr>
              <a:t>Research Methodology – I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sz="29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Today's Topic:</a:t>
            </a:r>
          </a:p>
          <a:p>
            <a:r>
              <a:rPr lang="en-US" sz="1800" dirty="0" smtClean="0"/>
              <a:t>📌 </a:t>
            </a:r>
            <a:r>
              <a:rPr lang="en-US" sz="1800" b="1" dirty="0" smtClean="0"/>
              <a:t>Types of Research</a:t>
            </a:r>
            <a:endParaRPr lang="en-US" sz="1800" dirty="0" smtClean="0"/>
          </a:p>
          <a:p>
            <a:r>
              <a:rPr lang="en-US" dirty="0" smtClean="0"/>
              <a:t>🧠 </a:t>
            </a:r>
            <a:r>
              <a:rPr lang="en-US" i="1" dirty="0" smtClean="0"/>
              <a:t>A Conceptual Overview for MA 3rd Semester – Research Methodology</a:t>
            </a:r>
            <a:endParaRPr lang="en-US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b="1" dirty="0" smtClean="0"/>
              <a:t>Date:</a:t>
            </a:r>
            <a:r>
              <a:rPr lang="en-US" dirty="0" smtClean="0"/>
              <a:t> 18th August 2025</a:t>
            </a:r>
            <a:br>
              <a:rPr lang="en-US" dirty="0" smtClean="0"/>
            </a:br>
            <a:r>
              <a:rPr lang="en-US" b="1" dirty="0" smtClean="0"/>
              <a:t>Class Taken by:</a:t>
            </a:r>
            <a:r>
              <a:rPr lang="en-US" dirty="0" smtClean="0"/>
              <a:t> </a:t>
            </a:r>
            <a:r>
              <a:rPr lang="en-US" dirty="0" err="1" smtClean="0"/>
              <a:t>Humen</a:t>
            </a:r>
            <a:r>
              <a:rPr lang="en-US" dirty="0" smtClean="0"/>
              <a:t> </a:t>
            </a:r>
            <a:r>
              <a:rPr lang="en-US" dirty="0" err="1" smtClean="0"/>
              <a:t>Boruah</a:t>
            </a:r>
            <a:endParaRPr lang="en-US" dirty="0" smtClean="0"/>
          </a:p>
        </p:txBody>
      </p:sp>
      <p:pic>
        <p:nvPicPr>
          <p:cNvPr id="4" name="Picture 3" descr="Research 2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990600"/>
            <a:ext cx="1371600" cy="13716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2057400"/>
            <a:ext cx="6781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Involves the exploration and analysis of concepts, theories, or frameworks.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Aims to develop or refine theoretical frameworks and conceptual understanding.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Often used in philosophy, social sciences, or theoretical research.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76400" y="762000"/>
            <a:ext cx="640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Conceptual Research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1981200"/>
            <a:ext cx="70104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/>
              <a:t>• Action research is conducted in real- life settings and aims to address practical problems or improve practices. </a:t>
            </a:r>
          </a:p>
          <a:p>
            <a:pPr algn="just"/>
            <a:r>
              <a:rPr lang="en-US" sz="2000" dirty="0" smtClean="0"/>
              <a:t>• It involves collaboration between researchers and practitioners to identify and implement solutions, often in educational or organizational contexts. </a:t>
            </a:r>
          </a:p>
          <a:p>
            <a:pPr algn="just"/>
            <a:r>
              <a:rPr lang="en-US" sz="2000" dirty="0" smtClean="0"/>
              <a:t>• The cycle of Plan, Act, Observe, and Reflect (also known as the PAOR cycle) 20th June 2019-Ist Shift] is a fundamental framework in action research. 6th Dec. 2019-IInd Shift] </a:t>
            </a:r>
          </a:p>
          <a:p>
            <a:pPr algn="just"/>
            <a:r>
              <a:rPr lang="en-US" sz="2000" dirty="0" smtClean="0"/>
              <a:t>• It represents the iterative and cyclical nature of the research process.</a:t>
            </a:r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1752600" y="838200"/>
            <a:ext cx="701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Action Research 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2133600"/>
            <a:ext cx="7086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Historical research involves the study of past events, situations, or phenomena to understand their significance, context, and influence on the present. 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It relies on historical documents, records, and artifacts to reconstruct and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analyse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past events.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0" y="6858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Historical Research 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7400" y="2133600"/>
            <a:ext cx="6096000" cy="1241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50000"/>
              </a:lnSpc>
            </a:pPr>
            <a:r>
              <a:rPr lang="en-US" sz="3600" b="1" dirty="0" smtClean="0">
                <a:solidFill>
                  <a:srgbClr val="FF0000"/>
                </a:solidFill>
              </a:rPr>
              <a:t>Thank You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dirty="0" smtClean="0">
                <a:solidFill>
                  <a:srgbClr val="FF0000"/>
                </a:solidFill>
              </a:rPr>
              <a:t>Introduction to Research</a:t>
            </a:r>
            <a:br>
              <a:rPr lang="en-US" sz="4400" b="1" dirty="0" smtClean="0">
                <a:solidFill>
                  <a:srgbClr val="FF000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Research is a </a:t>
            </a:r>
            <a:r>
              <a:rPr lang="en-US" b="1" dirty="0" smtClean="0"/>
              <a:t>systematic process </a:t>
            </a:r>
            <a:r>
              <a:rPr lang="en-US" dirty="0" smtClean="0"/>
              <a:t>of collecting, analyzing, and interpreting information to answer questions or solve problems.</a:t>
            </a:r>
          </a:p>
          <a:p>
            <a:r>
              <a:rPr lang="en-US" dirty="0" smtClean="0"/>
              <a:t>It helps build </a:t>
            </a:r>
            <a:r>
              <a:rPr lang="en-US" b="1" dirty="0" smtClean="0"/>
              <a:t>new knowledge</a:t>
            </a:r>
            <a:r>
              <a:rPr lang="en-US" dirty="0" smtClean="0"/>
              <a:t>, test theories, and understand patterns in society.</a:t>
            </a:r>
          </a:p>
          <a:p>
            <a:r>
              <a:rPr lang="en-US" dirty="0" smtClean="0"/>
              <a:t>Based on purpose and methods, research can be classified into various types.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Exploratory Research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Exploratory research is conducted when a topic is relatively new, unexplored, or lacks sufficient existing information.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It aims to gain insights, identify research questions, and provide a foundation for further investigation.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• Exploratory research often utilizes qualitative methods.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Descriptive Research </a:t>
            </a:r>
            <a:r>
              <a:rPr lang="en-US" sz="3200" b="1" dirty="0" smtClean="0">
                <a:solidFill>
                  <a:srgbClr val="FF0000"/>
                </a:solidFill>
                <a:latin typeface="Carlito" pitchFamily="34" charset="0"/>
                <a:cs typeface="Carlito" pitchFamily="34" charset="0"/>
              </a:rPr>
              <a:t>[June-2015]</a:t>
            </a:r>
            <a:endParaRPr lang="en-US" sz="3200" b="1" dirty="0">
              <a:solidFill>
                <a:srgbClr val="FF0000"/>
              </a:solidFill>
              <a:latin typeface="Carlito" pitchFamily="34" charset="0"/>
              <a:cs typeface="Carlito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Focuses on describing and documenting characteristics,  </a:t>
            </a:r>
            <a:r>
              <a:rPr lang="en-US" sz="2800" dirty="0" err="1" smtClean="0"/>
              <a:t>behaviours</a:t>
            </a:r>
            <a:r>
              <a:rPr lang="en-US" sz="2800" dirty="0" smtClean="0"/>
              <a:t>, or phenomena. </a:t>
            </a:r>
          </a:p>
          <a:p>
            <a:r>
              <a:rPr lang="en-US" sz="2800" dirty="0" smtClean="0"/>
              <a:t>Seeks to provide an accurate portrayal or snapshot of the subject of study. </a:t>
            </a:r>
          </a:p>
          <a:p>
            <a:r>
              <a:rPr lang="en-US" sz="2800" dirty="0" smtClean="0"/>
              <a:t>Often involves surveys, observations, or case studies.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Analytical Research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Aims to understand the underlying causes, relationships, or patterns in a given phenomenon.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Involves analyzing data or information to draw conclusions and make interpretations.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Often used in social sciences or market research to understand trends and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behaviours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Applied Research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Focuses on addressing specific practical problems or issues.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Aims to provide practical solutions or applications to real world problems.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Often conducted in collaboration with organizations or industries.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Fundamental Research </a:t>
            </a:r>
            <a:b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Also known as basic or pure research. [24th June 2019-Ist Shift]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Driven by curiosity and the pursuit of knowledge.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Aims to expand theoretical understanding without immediate practical application.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752600"/>
            <a:ext cx="7162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• Involves the collection and analysis of numerical data. 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• Emphasizes objective measurements and statistical analysis.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• Aims to establish statistical relationships, patterns, or trends.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47800" y="685800"/>
            <a:ext cx="6019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Quantitative Research </a:t>
            </a:r>
          </a:p>
          <a:p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676400"/>
            <a:ext cx="6934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Focuses on understanding and interpreting subjective experiences, meanings, or social phenomena. [20th June 2019-Ist Shift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Utilizes methods such as interviews, observations, or textual analysis.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Aims to gain in-depth insights and explore complex phenomena.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52600" y="609600"/>
            <a:ext cx="601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Qualitative Research 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234</TotalTime>
  <Words>524</Words>
  <Application>Microsoft Office PowerPoint</Application>
  <PresentationFormat>On-screen Show (4:3)</PresentationFormat>
  <Paragraphs>53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Solstice</vt:lpstr>
      <vt:lpstr>Digital Class MA 3rd Semester Department of Political Science Paschim Guwahati Mahavidyalaya, Dharapur </vt:lpstr>
      <vt:lpstr>Introduction to Research </vt:lpstr>
      <vt:lpstr>Exploratory Research</vt:lpstr>
      <vt:lpstr>Descriptive Research [June-2015]</vt:lpstr>
      <vt:lpstr>Analytical Research</vt:lpstr>
      <vt:lpstr>Applied Research</vt:lpstr>
      <vt:lpstr>Fundamental Research  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Research A Conceptual Overview for MA 3rd Semester – Research Methodology</dc:title>
  <dc:creator>Humen</dc:creator>
  <cp:lastModifiedBy>Humen</cp:lastModifiedBy>
  <cp:revision>26</cp:revision>
  <dcterms:created xsi:type="dcterms:W3CDTF">2025-08-21T06:15:06Z</dcterms:created>
  <dcterms:modified xsi:type="dcterms:W3CDTF">2025-10-22T01:10:15Z</dcterms:modified>
</cp:coreProperties>
</file>