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388" r:id="rId2"/>
    <p:sldId id="362" r:id="rId3"/>
    <p:sldId id="363" r:id="rId4"/>
    <p:sldId id="364" r:id="rId5"/>
    <p:sldId id="365" r:id="rId6"/>
    <p:sldId id="366" r:id="rId7"/>
    <p:sldId id="367" r:id="rId8"/>
    <p:sldId id="36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7976" autoAdjust="0"/>
    <p:restoredTop sz="94660"/>
  </p:normalViewPr>
  <p:slideViewPr>
    <p:cSldViewPr snapToGrid="0">
      <p:cViewPr varScale="1">
        <p:scale>
          <a:sx n="74" d="100"/>
          <a:sy n="74" d="100"/>
        </p:scale>
        <p:origin x="-236" y="-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542D-C1C9-4768-8DEF-1BD080FD3D28}" type="datetimeFigureOut">
              <a:rPr lang="en-IN" smtClean="0"/>
              <a:pPr/>
              <a:t>29-12-2025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06CD4-3D5F-48C2-A08E-4B4A6F37408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542D-C1C9-4768-8DEF-1BD080FD3D28}" type="datetimeFigureOut">
              <a:rPr lang="en-IN" smtClean="0"/>
              <a:pPr/>
              <a:t>29-12-2025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06CD4-3D5F-48C2-A08E-4B4A6F37408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542D-C1C9-4768-8DEF-1BD080FD3D28}" type="datetimeFigureOut">
              <a:rPr lang="en-IN" smtClean="0"/>
              <a:pPr/>
              <a:t>29-12-2025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06CD4-3D5F-48C2-A08E-4B4A6F37408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542D-C1C9-4768-8DEF-1BD080FD3D28}" type="datetimeFigureOut">
              <a:rPr lang="en-IN" smtClean="0"/>
              <a:pPr/>
              <a:t>29-12-2025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06CD4-3D5F-48C2-A08E-4B4A6F37408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542D-C1C9-4768-8DEF-1BD080FD3D28}" type="datetimeFigureOut">
              <a:rPr lang="en-IN" smtClean="0"/>
              <a:pPr/>
              <a:t>29-12-2025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06CD4-3D5F-48C2-A08E-4B4A6F37408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542D-C1C9-4768-8DEF-1BD080FD3D28}" type="datetimeFigureOut">
              <a:rPr lang="en-IN" smtClean="0"/>
              <a:pPr/>
              <a:t>29-12-2025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06CD4-3D5F-48C2-A08E-4B4A6F37408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542D-C1C9-4768-8DEF-1BD080FD3D28}" type="datetimeFigureOut">
              <a:rPr lang="en-IN" smtClean="0"/>
              <a:pPr/>
              <a:t>29-12-2025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06CD4-3D5F-48C2-A08E-4B4A6F37408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542D-C1C9-4768-8DEF-1BD080FD3D28}" type="datetimeFigureOut">
              <a:rPr lang="en-IN" smtClean="0"/>
              <a:pPr/>
              <a:t>29-12-2025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06CD4-3D5F-48C2-A08E-4B4A6F37408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542D-C1C9-4768-8DEF-1BD080FD3D28}" type="datetimeFigureOut">
              <a:rPr lang="en-IN" smtClean="0"/>
              <a:pPr/>
              <a:t>29-12-2025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06CD4-3D5F-48C2-A08E-4B4A6F37408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542D-C1C9-4768-8DEF-1BD080FD3D28}" type="datetimeFigureOut">
              <a:rPr lang="en-IN" smtClean="0"/>
              <a:pPr/>
              <a:t>29-12-2025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06CD4-3D5F-48C2-A08E-4B4A6F37408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542D-C1C9-4768-8DEF-1BD080FD3D28}" type="datetimeFigureOut">
              <a:rPr lang="en-IN" smtClean="0"/>
              <a:pPr/>
              <a:t>29-12-2025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5AB06CD4-3D5F-48C2-A08E-4B4A6F374083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0DB542D-C1C9-4768-8DEF-1BD080FD3D28}" type="datetimeFigureOut">
              <a:rPr lang="en-IN" smtClean="0"/>
              <a:pPr/>
              <a:t>29-12-2025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AB06CD4-3D5F-48C2-A08E-4B4A6F374083}" type="slidenum">
              <a:rPr lang="en-IN" smtClean="0"/>
              <a:pPr/>
              <a:t>‹#›</a:t>
            </a:fld>
            <a:endParaRPr lang="en-IN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8046" y="1290415"/>
            <a:ext cx="9922247" cy="2170632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endParaRPr lang="en-IN" sz="5400" b="1" dirty="0" smtClean="0"/>
          </a:p>
          <a:p>
            <a:pPr algn="ctr">
              <a:buNone/>
            </a:pPr>
            <a:endParaRPr lang="en-IN" sz="5400" b="1" dirty="0" smtClean="0"/>
          </a:p>
          <a:p>
            <a:pPr algn="ctr">
              <a:buNone/>
            </a:pPr>
            <a:r>
              <a:rPr lang="en-IN" sz="5400" b="1" dirty="0" smtClean="0"/>
              <a:t>FREE TRADE VS PROTECTIONISM</a:t>
            </a:r>
            <a:endParaRPr lang="en-IN" sz="5400" b="1" dirty="0"/>
          </a:p>
        </p:txBody>
      </p:sp>
      <p:sp>
        <p:nvSpPr>
          <p:cNvPr id="4" name="Rectangle 3"/>
          <p:cNvSpPr/>
          <p:nvPr/>
        </p:nvSpPr>
        <p:spPr>
          <a:xfrm>
            <a:off x="557940" y="2222541"/>
            <a:ext cx="889602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endParaRPr lang="en-IN" sz="2400" dirty="0">
              <a:solidFill>
                <a:srgbClr val="FFFF0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220625" y="3545080"/>
            <a:ext cx="9922247" cy="21706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IN" sz="5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IN" sz="5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IN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SULTAN AHMED</a:t>
            </a:r>
            <a:endParaRPr kumimoji="0" lang="en-IN" sz="2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5CD727-243E-477E-AE5D-7487F48A6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Free Trade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C7292FC-FDB2-4117-ADCE-9179CA781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943" y="1825625"/>
            <a:ext cx="11391255" cy="4667250"/>
          </a:xfrm>
        </p:spPr>
        <p:txBody>
          <a:bodyPr/>
          <a:lstStyle/>
          <a:p>
            <a:pPr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Meaning:</a:t>
            </a:r>
          </a:p>
          <a:p>
            <a:pPr marL="0" indent="0" algn="just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Free trade policy refers to a trade policy without any tariff, quantitative restrictions and other devices obstructing the movement of goods between countries.</a:t>
            </a:r>
          </a:p>
          <a:p>
            <a:pPr marL="0" indent="0" algn="just">
              <a:buNone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Free Trade policy implies absence of any artificial restrictions on or obstacle to the freedom of trade of a country with other nations.</a:t>
            </a:r>
          </a:p>
        </p:txBody>
      </p:sp>
    </p:spTree>
    <p:extLst>
      <p:ext uri="{BB962C8B-B14F-4D97-AF65-F5344CB8AC3E}">
        <p14:creationId xmlns:p14="http://schemas.microsoft.com/office/powerpoint/2010/main" xmlns="" val="792470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10C922-B0BA-4295-8CD2-18B9CB2A8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169207"/>
          </a:xfrm>
        </p:spPr>
        <p:txBody>
          <a:bodyPr/>
          <a:lstStyle/>
          <a:p>
            <a:r>
              <a:rPr lang="en-IN" dirty="0"/>
              <a:t>                     Advantages of Free Trade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F9D22A4-44DC-4C7E-91C7-197FB1EB5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07650"/>
          </a:xfrm>
        </p:spPr>
        <p:txBody>
          <a:bodyPr>
            <a:norm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Comparative cost advantage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factor earnings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Cheaper imports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Enlarged Market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Competition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Restricted exploitation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Greater welfare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Develops Transport and communication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Promotes International Co-operation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 Policy for Economic Development</a:t>
            </a:r>
          </a:p>
        </p:txBody>
      </p:sp>
    </p:spTree>
    <p:extLst>
      <p:ext uri="{BB962C8B-B14F-4D97-AF65-F5344CB8AC3E}">
        <p14:creationId xmlns:p14="http://schemas.microsoft.com/office/powerpoint/2010/main" xmlns="" val="528882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4313A3-87BA-446D-AA43-3E1BE73B1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1234"/>
          </a:xfrm>
        </p:spPr>
        <p:txBody>
          <a:bodyPr/>
          <a:lstStyle/>
          <a:p>
            <a:pPr algn="ctr"/>
            <a:r>
              <a:rPr lang="en-IN" dirty="0"/>
              <a:t>The Case Against Free Trade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FAF8A2C-13CC-4D5E-9EC8-270ABD0DD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Laissez Faire and Perfect Competition do not Exist</a:t>
            </a:r>
          </a:p>
          <a:p>
            <a:pPr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–side Development</a:t>
            </a:r>
          </a:p>
          <a:p>
            <a:pPr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Production of inferior and harmful goods</a:t>
            </a:r>
          </a:p>
          <a:p>
            <a:pPr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Cut –throat Competition and dumping</a:t>
            </a:r>
          </a:p>
          <a:p>
            <a:pPr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Emergence of Multinational Corporations and Monopolies</a:t>
            </a:r>
          </a:p>
          <a:p>
            <a:pPr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Exploitation and Colonisation of countries</a:t>
            </a:r>
          </a:p>
          <a:p>
            <a:pPr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Economic Dependence </a:t>
            </a:r>
          </a:p>
          <a:p>
            <a:pPr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Business  Cycle</a:t>
            </a:r>
          </a:p>
        </p:txBody>
      </p:sp>
    </p:spTree>
    <p:extLst>
      <p:ext uri="{BB962C8B-B14F-4D97-AF65-F5344CB8AC3E}">
        <p14:creationId xmlns:p14="http://schemas.microsoft.com/office/powerpoint/2010/main" xmlns="" val="2154679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2805AC-7EDD-4280-968D-D2795DBFA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/>
              <a:t>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DEA671F-28B4-4505-889D-715070F181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982" y="1825625"/>
            <a:ext cx="11809708" cy="4351338"/>
          </a:xfrm>
        </p:spPr>
        <p:txBody>
          <a:bodyPr>
            <a:normAutofit lnSpcReduction="10000"/>
          </a:bodyPr>
          <a:lstStyle/>
          <a:p>
            <a:pPr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Protection is the policy of  the encouraging home industries by paying bounties (or giving subsidies) to domestic producers or more usually by imposing customs duties on foreign products. </a:t>
            </a:r>
          </a:p>
          <a:p>
            <a:pPr algn="just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term protection refers to a policy whereby domestic industries are to be protected from foreign competition.</a:t>
            </a:r>
          </a:p>
          <a:p>
            <a:pPr algn="just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aim is to impose restrictions on the imports of low – priced products in order to encourage domestic industries, through imposing duties which raise the price of foreign goods by more than the price of domestic goods.</a:t>
            </a:r>
          </a:p>
        </p:txBody>
      </p:sp>
    </p:spTree>
    <p:extLst>
      <p:ext uri="{BB962C8B-B14F-4D97-AF65-F5344CB8AC3E}">
        <p14:creationId xmlns:p14="http://schemas.microsoft.com/office/powerpoint/2010/main" xmlns="" val="2460058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421B80-BB39-4E7B-9699-E4936C0DC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Economic Arguments for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DA120DA-AD42-452C-818B-EA74C6836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970" y="1690688"/>
            <a:ext cx="11045127" cy="491159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Terms of Trade Argument</a:t>
            </a:r>
          </a:p>
          <a:p>
            <a:pPr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Bargaining  or Retaliation Argument</a:t>
            </a:r>
          </a:p>
          <a:p>
            <a:pPr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Anti – dumping Argument</a:t>
            </a:r>
          </a:p>
          <a:p>
            <a:pPr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Diversification Argument</a:t>
            </a:r>
          </a:p>
          <a:p>
            <a:pPr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Infant industry argument</a:t>
            </a:r>
          </a:p>
          <a:p>
            <a:pPr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Promotion of Employment Argument</a:t>
            </a:r>
          </a:p>
          <a:p>
            <a:pPr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Pauper labour Argument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627322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056141-D700-4195-BBBC-53F3AA911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Non – Economic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4AE9D30-6962-419D-8990-81EB616B8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Defence Argument</a:t>
            </a:r>
          </a:p>
          <a:p>
            <a:pPr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Patriotism Argument</a:t>
            </a:r>
          </a:p>
          <a:p>
            <a:pPr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Preservation Argument</a:t>
            </a:r>
          </a:p>
          <a:p>
            <a:pPr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Difficult Decisions</a:t>
            </a:r>
          </a:p>
          <a:p>
            <a:pPr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Vested Interests</a:t>
            </a:r>
          </a:p>
          <a:p>
            <a:pPr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Difficulties to Remove Duties</a:t>
            </a:r>
          </a:p>
          <a:p>
            <a:pPr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Monopoly Profits</a:t>
            </a:r>
          </a:p>
          <a:p>
            <a:pPr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External Economies do not Exist</a:t>
            </a:r>
          </a:p>
        </p:txBody>
      </p:sp>
    </p:spTree>
    <p:extLst>
      <p:ext uri="{BB962C8B-B14F-4D97-AF65-F5344CB8AC3E}">
        <p14:creationId xmlns:p14="http://schemas.microsoft.com/office/powerpoint/2010/main" xmlns="" val="1618231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BC06391-FEF4-43A5-8825-EDD209F2F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05854"/>
            <a:ext cx="10972800" cy="482837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IN" sz="8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IN" sz="8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xmlns="" val="28634899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198</TotalTime>
  <Words>281</Words>
  <Application>Microsoft Office PowerPoint</Application>
  <PresentationFormat>Custom</PresentationFormat>
  <Paragraphs>57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Slide 1</vt:lpstr>
      <vt:lpstr>                       Free Trade</vt:lpstr>
      <vt:lpstr>                     Advantages of Free Trade</vt:lpstr>
      <vt:lpstr>The Case Against Free Trade</vt:lpstr>
      <vt:lpstr>Protection</vt:lpstr>
      <vt:lpstr>Economic Arguments for Protection</vt:lpstr>
      <vt:lpstr>Non – Economic Arguments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Sultan Ahmed</cp:lastModifiedBy>
  <cp:revision>22</cp:revision>
  <dcterms:created xsi:type="dcterms:W3CDTF">2021-01-23T04:00:53Z</dcterms:created>
  <dcterms:modified xsi:type="dcterms:W3CDTF">2025-12-28T19:49:33Z</dcterms:modified>
</cp:coreProperties>
</file>