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1D16F-7E55-4A90-34E1-281D96029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7DC3E-CA81-181D-5736-5F1FDD681D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D15FF-5832-DDCD-FBD4-117B4F67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BA2FD-2332-7023-C23A-B6518140C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27DC-55B9-C8B5-308B-8F87DDF1F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739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FF5A-EE57-2A73-5B32-8B964DDE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1E629-BC00-E7D5-1555-E4D10719D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A86B4-05F4-D759-DC97-8DD915356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E0D0-C8B8-23BB-4FB4-DA419829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00EB8-5398-7939-E0C8-E2371F536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952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92CE09-766C-4C66-3218-68958B72B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B34E1A-7E97-1B3C-4AF3-76D502244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8F4FE-1DF5-61F9-1CB8-4C04B08F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E7CE-31FC-816E-03AE-7F0179EA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24728-9B12-0066-E27E-2E9F1ECCA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752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0FDF1-4CEF-918D-9948-EF72F138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B3889-E7B9-77EF-2CC5-009AC74BE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736E8-E77C-7B73-52CB-AA67EF90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7490C-0536-C8A4-74DD-78E29ADE9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0FB19-D1DF-F113-2135-942830BB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512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E136B-8C5E-71B2-F9E3-29C9EC680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9CAEF-F575-6089-9D1D-51986C388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46E2F-2522-502C-7DBE-A4E7A0B6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BEFF4-5834-01CE-F91D-D44C101C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60F3E-F552-2B72-CCAF-B637B09CC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525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845F2-05E3-BBA7-CA5A-F76D1CA2D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5CA04-E0C7-0220-2B52-668B98D5C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8395E-2D27-4C8C-8EE0-4F76C50F8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D3223-EB74-5208-853C-803AFCBF4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E99FB-E506-B074-CCCD-932299C3B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243F8-C95B-B444-6AE1-0704BC63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67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F979F-4E38-2497-1C52-AFFBBF5F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739F-CA59-1CDB-50D8-9AB311B86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A1285-39B2-06C8-695E-F55434AAB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56C1EC-3921-9E0F-0EE4-6240677BD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0B1E73-A453-F1B4-FA02-74012F5FE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E0A4D-BF85-D0D2-0A28-2F31DB0B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49637E-DD5D-C86D-11F2-76C439FD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A64AE8-0940-A194-83AF-D43BC9BA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8906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E23C7-4AC8-CA32-9387-E2D99D444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2DD75-389A-BEA4-3582-D3427163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49D5AF-420E-07D8-FBE8-576174C85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91574C-1FF1-29B2-1D07-74639B2C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953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454C27-3CA4-635A-0378-208FD0CCE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E6CBE-A4D7-C738-E49A-92C3497C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1C1ED-8781-1F1A-E199-00397423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284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A8428-6235-A174-83EE-D1D2DB38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12E6F-D92D-EF69-D61B-D59774E60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4B6FE-8211-EEB7-B3A8-0501C06FD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3D8F0-6737-271D-1644-0946915AB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F9EF6-6433-4904-A629-F76FB0579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7DBD5-A7CE-1161-D2C0-0B32C32F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436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C6E2F-DF46-2BDC-E0EE-339D0A3E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3EF032-5B13-E67B-7933-07A6826EAF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13EF5-66C7-6893-542A-281B94DC6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0F719-DA2D-3D3F-9F55-3110539A7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C95F2-C654-8DE0-4AB2-A31305D6D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E62605-1F0B-5649-BEC9-6E00812E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13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48C596-5D5E-ABD5-6764-F3BFF7999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41480-3E96-CF08-0960-176800E55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C344F-79F7-7AF1-B9AB-B2E6EFD8E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AF73C-8B3F-49FB-9790-7F09DD0FC4F2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0BCF9-FA25-375F-34D8-BDC1363719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70FBE-5F9A-7782-C1D6-503B677C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7E7C3-87CF-4215-928A-D714E3101C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4B4DA-BB2C-8139-5378-0DD0216837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Significance of Writing a Business Plan and Project Proposal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02AC2-AC37-EDE3-F6B6-E348E9DE34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712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42555D-69DA-2FC4-48FE-1D33CEA4E3FA}"/>
              </a:ext>
            </a:extLst>
          </p:cNvPr>
          <p:cNvSpPr txBox="1"/>
          <p:nvPr/>
        </p:nvSpPr>
        <p:spPr>
          <a:xfrm>
            <a:off x="766917" y="1061884"/>
            <a:ext cx="83770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business plan or project proposal is a formal written document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explains a business or project idea in a systematic way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It helps in planning, organizing, and implementing activities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Essential for entrepreneurs, students, and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75846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D0DF4A-616A-550A-25AE-84FCEEBB96B4}"/>
              </a:ext>
            </a:extLst>
          </p:cNvPr>
          <p:cNvSpPr txBox="1"/>
          <p:nvPr/>
        </p:nvSpPr>
        <p:spPr>
          <a:xfrm>
            <a:off x="707923" y="2554295"/>
            <a:ext cx="843607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Significance of a Business Plan / Project Proposal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Clarifies ideas and objectives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Guides decision-making and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Assesses feasibility and risks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Attracts funding and support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Improves organization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67402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26B7C6-7DD1-278C-98B4-2462CF1FC220}"/>
              </a:ext>
            </a:extLst>
          </p:cNvPr>
          <p:cNvSpPr txBox="1"/>
          <p:nvPr/>
        </p:nvSpPr>
        <p:spPr>
          <a:xfrm>
            <a:off x="934065" y="1861798"/>
            <a:ext cx="820993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Contents of a Business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Executive Summary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Business Description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Objectives and Goals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Market Analysis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Products or Services Description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Marketing and Sales Strategy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Operational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Management and Organization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Financial Plan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Risk Analysis</a:t>
            </a:r>
          </a:p>
        </p:txBody>
      </p:sp>
    </p:spTree>
    <p:extLst>
      <p:ext uri="{BB962C8B-B14F-4D97-AF65-F5344CB8AC3E}">
        <p14:creationId xmlns:p14="http://schemas.microsoft.com/office/powerpoint/2010/main" val="923712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131B03-E397-FD1C-7C96-EA1BAFA3DCC5}"/>
              </a:ext>
            </a:extLst>
          </p:cNvPr>
          <p:cNvSpPr txBox="1"/>
          <p:nvPr/>
        </p:nvSpPr>
        <p:spPr>
          <a:xfrm>
            <a:off x="904567" y="1237620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Importance of Business Plan Contents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Provides complete understanding of the business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investors evaluate viability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Supports effective management and control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Ensures all important aspects are covered</a:t>
            </a:r>
          </a:p>
        </p:txBody>
      </p:sp>
    </p:spTree>
    <p:extLst>
      <p:ext uri="{BB962C8B-B14F-4D97-AF65-F5344CB8AC3E}">
        <p14:creationId xmlns:p14="http://schemas.microsoft.com/office/powerpoint/2010/main" val="156958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FF930A-8826-10BE-5222-A8D1A6E7B156}"/>
              </a:ext>
            </a:extLst>
          </p:cNvPr>
          <p:cNvSpPr txBox="1"/>
          <p:nvPr/>
        </p:nvSpPr>
        <p:spPr>
          <a:xfrm>
            <a:off x="570271" y="599768"/>
            <a:ext cx="85737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Contents of a Project Proposal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Title of the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Background / Problem Statement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Objectives of the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Scope of the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Methodology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Time Schedule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Budget and Resources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Expected Outcomes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604163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326535-F2E9-9F54-D598-6C7F57CFCB70}"/>
              </a:ext>
            </a:extLst>
          </p:cNvPr>
          <p:cNvSpPr txBox="1"/>
          <p:nvPr/>
        </p:nvSpPr>
        <p:spPr>
          <a:xfrm>
            <a:off x="953729" y="629266"/>
            <a:ext cx="819027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Designing the Business Process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Identifies activities required to produce goods or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Defines workflow and sequence of operations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Allocates roles and responsibilities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Ensures efficiency and quality control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Importance of Designing the Business Process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Improves operational efficiency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Reduces wastage of time and resources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Enhances productivity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in smooth implementation of plans</a:t>
            </a:r>
          </a:p>
        </p:txBody>
      </p:sp>
    </p:spTree>
    <p:extLst>
      <p:ext uri="{BB962C8B-B14F-4D97-AF65-F5344CB8AC3E}">
        <p14:creationId xmlns:p14="http://schemas.microsoft.com/office/powerpoint/2010/main" val="349360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3C7ADF-11F2-B01A-FC98-B815FE019D61}"/>
              </a:ext>
            </a:extLst>
          </p:cNvPr>
          <p:cNvSpPr txBox="1"/>
          <p:nvPr/>
        </p:nvSpPr>
        <p:spPr>
          <a:xfrm>
            <a:off x="639097" y="648929"/>
            <a:ext cx="850490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Contents of a Project Report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Objectives of the Project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Methodology Used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Data Analysis and Findings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Cost and Resource Details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Results and Discussion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Conclusion and Recommendations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References and Appendices</a:t>
            </a:r>
          </a:p>
        </p:txBody>
      </p:sp>
    </p:spTree>
    <p:extLst>
      <p:ext uri="{BB962C8B-B14F-4D97-AF65-F5344CB8AC3E}">
        <p14:creationId xmlns:p14="http://schemas.microsoft.com/office/powerpoint/2010/main" val="228999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2D82A4-365D-772D-763E-2516C97814A3}"/>
              </a:ext>
            </a:extLst>
          </p:cNvPr>
          <p:cNvSpPr txBox="1"/>
          <p:nvPr/>
        </p:nvSpPr>
        <p:spPr>
          <a:xfrm>
            <a:off x="589935" y="521110"/>
            <a:ext cx="855406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Importance of Project Report Preparation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Provides formal documentation of work done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in evaluation and grading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Useful for future reference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Improves analytical and reporting skills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b="1"/>
              <a:t>Conclusion</a:t>
            </a:r>
          </a:p>
          <a:p>
            <a:pPr>
              <a:buNone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Business plans and project proposals are essential planning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They guide decision-making and implementation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Proper design of business processes improves efficiency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Project reports help in evaluation and learning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Together, they increase the chances of success</a:t>
            </a:r>
          </a:p>
        </p:txBody>
      </p:sp>
    </p:spTree>
    <p:extLst>
      <p:ext uri="{BB962C8B-B14F-4D97-AF65-F5344CB8AC3E}">
        <p14:creationId xmlns:p14="http://schemas.microsoft.com/office/powerpoint/2010/main" val="62082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Significance of Writing a Business Plan and Project 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Dhanjyoti talukdar</dc:creator>
  <cp:lastModifiedBy>Dhanjyoti talukdar</cp:lastModifiedBy>
  <cp:revision>1</cp:revision>
  <dcterms:created xsi:type="dcterms:W3CDTF">2025-12-28T18:10:26Z</dcterms:created>
  <dcterms:modified xsi:type="dcterms:W3CDTF">2025-12-28T18:10:32Z</dcterms:modified>
</cp:coreProperties>
</file>