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9144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 txBox="1"/>
          <p:nvPr>
            <p:ph type="title"/>
          </p:nvPr>
        </p:nvSpPr>
        <p:spPr>
          <a:xfrm>
            <a:off x="914400" y="1018855"/>
            <a:ext cx="4031400" cy="15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4800" u="sng">
                <a:solidFill>
                  <a:schemeClr val="dk2"/>
                </a:solidFill>
                <a:highlight>
                  <a:srgbClr val="B7B7B7"/>
                </a:highlight>
              </a:rPr>
              <a:t>Jhumpa Lahiri – The Clothing of Books</a:t>
            </a:r>
            <a:endParaRPr b="1" i="1" sz="4800" u="sng">
              <a:solidFill>
                <a:schemeClr val="dk2"/>
              </a:solidFill>
              <a:highlight>
                <a:srgbClr val="B7B7B7"/>
              </a:highlight>
            </a:endParaRPr>
          </a:p>
        </p:txBody>
      </p:sp>
      <p:sp>
        <p:nvSpPr>
          <p:cNvPr id="13" name="Google Shape;13;p1"/>
          <p:cNvSpPr txBox="1"/>
          <p:nvPr>
            <p:ph idx="1" type="body"/>
          </p:nvPr>
        </p:nvSpPr>
        <p:spPr>
          <a:xfrm>
            <a:off x="961200" y="3428988"/>
            <a:ext cx="7221600" cy="25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Theme: Language as Identity and Belonging</a:t>
            </a:r>
            <a:endParaRPr b="1" sz="3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-3683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600"/>
              <a:buChar char="•"/>
            </a:pPr>
            <a:r>
              <a:rPr b="1" i="1" lang="en-US" sz="3600">
                <a:solidFill>
                  <a:schemeClr val="dk2"/>
                </a:solidFill>
              </a:rPr>
              <a:t>Prepared by Dr Marie Kalita </a:t>
            </a:r>
            <a:endParaRPr b="1" i="1" sz="3600">
              <a:solidFill>
                <a:schemeClr val="dk2"/>
              </a:solidFill>
            </a:endParaRPr>
          </a:p>
          <a:p>
            <a:pPr indent="-254000" lvl="0" marL="342900" rtl="0" algn="l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b="1" i="1" lang="en-US" sz="3600">
                <a:solidFill>
                  <a:schemeClr val="dk2"/>
                </a:solidFill>
              </a:rPr>
              <a:t>                       Hod, Dept of English</a:t>
            </a:r>
            <a:r>
              <a:rPr b="1" lang="en-US"/>
              <a:t> 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6000" u="sng">
                <a:solidFill>
                  <a:schemeClr val="dk1"/>
                </a:solidFill>
                <a:highlight>
                  <a:srgbClr val="999999"/>
                </a:highlight>
              </a:rPr>
              <a:t>Introduction</a:t>
            </a:r>
            <a:endParaRPr b="1" i="1" sz="6000" u="sng">
              <a:highlight>
                <a:srgbClr val="999999"/>
              </a:highlight>
            </a:endParaRPr>
          </a:p>
        </p:txBody>
      </p:sp>
      <p:sp>
        <p:nvSpPr>
          <p:cNvPr id="16" name="Google Shape;16;p2"/>
          <p:cNvSpPr txBox="1"/>
          <p:nvPr>
            <p:ph idx="1" type="body"/>
          </p:nvPr>
        </p:nvSpPr>
        <p:spPr>
          <a:xfrm>
            <a:off x="457205" y="180283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The Clothing of Books is a reflective essay by Jhumpa Lahiri.</a:t>
            </a:r>
            <a:endParaRPr b="1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It explores language, identity, and the writer’s relationship with words.</a:t>
            </a:r>
            <a:endParaRPr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4800" u="sng">
                <a:solidFill>
                  <a:schemeClr val="dk1"/>
                </a:solidFill>
                <a:highlight>
                  <a:srgbClr val="B7B7B7"/>
                </a:highlight>
              </a:rPr>
              <a:t>Theme: Language as Identity</a:t>
            </a:r>
            <a:endParaRPr b="1" i="1" sz="4800" u="sng">
              <a:highlight>
                <a:srgbClr val="B7B7B7"/>
              </a:highlight>
            </a:endParaRPr>
          </a:p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Lahiri views language as an essential part of identity.</a:t>
            </a:r>
            <a:endParaRPr b="1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Writing in English, Bengali, and Italian shapes who she is.</a:t>
            </a:r>
            <a:endParaRPr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4800" u="sng">
                <a:solidFill>
                  <a:schemeClr val="dk1"/>
                </a:solidFill>
                <a:highlight>
                  <a:srgbClr val="999999"/>
                </a:highlight>
              </a:rPr>
              <a:t>Language as Freedom</a:t>
            </a:r>
            <a:endParaRPr b="1" i="1" sz="4800" u="sng">
              <a:highlight>
                <a:srgbClr val="999999"/>
              </a:highlight>
            </a:endParaRPr>
          </a:p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Italian gives Lahiri creative freedom.</a:t>
            </a:r>
            <a:endParaRPr b="1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Writing in a new language allows reinvention and emotional distance.</a:t>
            </a:r>
            <a:endParaRPr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4400" u="sng">
                <a:solidFill>
                  <a:schemeClr val="dk1"/>
                </a:solidFill>
                <a:highlight>
                  <a:srgbClr val="999999"/>
                </a:highlight>
              </a:rPr>
              <a:t>Cultural Belonging</a:t>
            </a:r>
            <a:endParaRPr b="1" i="1" u="sng">
              <a:highlight>
                <a:srgbClr val="999999"/>
              </a:highlight>
            </a:endParaRPr>
          </a:p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191" y="1657445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Language connects Lahiri to culture and memory.</a:t>
            </a:r>
            <a:endParaRPr b="1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Yet, it also highlights her sense of displacement.</a:t>
            </a:r>
            <a:endParaRPr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4800" u="sng">
                <a:solidFill>
                  <a:schemeClr val="dk1"/>
                </a:solidFill>
                <a:highlight>
                  <a:srgbClr val="999999"/>
                </a:highlight>
              </a:rPr>
              <a:t>Symbolism of Clothing</a:t>
            </a:r>
            <a:endParaRPr b="1" i="1" sz="4800" u="sng">
              <a:highlight>
                <a:srgbClr val="999999"/>
              </a:highlight>
            </a:endParaRPr>
          </a:p>
        </p:txBody>
      </p:sp>
      <p:sp>
        <p:nvSpPr>
          <p:cNvPr id="28" name="Google Shape;28;p6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‘Clothing’ symbolizes language.</a:t>
            </a:r>
            <a:endParaRPr b="1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Just as clothes present identity, language shapes expression.</a:t>
            </a:r>
            <a:endParaRPr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4400" u="sng">
                <a:solidFill>
                  <a:schemeClr val="dk1"/>
                </a:solidFill>
                <a:highlight>
                  <a:srgbClr val="999999"/>
                </a:highlight>
              </a:rPr>
              <a:t>Conclusion</a:t>
            </a:r>
            <a:endParaRPr b="1" i="1" u="sng">
              <a:highlight>
                <a:srgbClr val="999999"/>
              </a:highlight>
            </a:endParaRPr>
          </a:p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The essay shows language as both shelter and struggle.</a:t>
            </a:r>
            <a:endParaRPr b="1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Lahiri celebrates linguistic transformation.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