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9144000"/>
  <p:notesSz cx="6858000" cy="9144000"/>
  <p:defaultTextStyle>
    <a:defPPr lvl="0">
      <a:defRPr lang="en-US"/>
    </a:defPPr>
    <a:lvl1pPr defTabSz="4572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4572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4572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4572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4572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4572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4572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4572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4572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"/>
          <p:cNvSpPr txBox="1"/>
          <p:nvPr>
            <p:ph type="ctrTitle"/>
          </p:nvPr>
        </p:nvSpPr>
        <p:spPr>
          <a:xfrm>
            <a:off x="685808" y="1554646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Samuel Johnson &amp; John Dryden</a:t>
            </a:r>
            <a:endParaRPr/>
          </a:p>
        </p:txBody>
      </p:sp>
      <p:sp>
        <p:nvSpPr>
          <p:cNvPr id="13" name="Google Shape;13;p1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88888"/>
              <a:buNone/>
            </a:pPr>
            <a:r>
              <a:rPr lang="en-US" sz="3600">
                <a:solidFill>
                  <a:schemeClr val="dk2"/>
                </a:solidFill>
                <a:latin typeface="Comic Sans MS"/>
                <a:ea typeface="Comic Sans MS"/>
                <a:cs typeface="Comic Sans MS"/>
                <a:sym typeface="Comic Sans MS"/>
              </a:rPr>
              <a:t>The Lives of the Poets</a:t>
            </a:r>
            <a:endParaRPr sz="360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88888"/>
              <a:buNone/>
            </a:pPr>
            <a:r>
              <a:t/>
            </a:r>
            <a:endParaRPr b="1" sz="3600">
              <a:solidFill>
                <a:schemeClr val="dk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88888"/>
              <a:buNone/>
            </a:pPr>
            <a:r>
              <a:rPr b="1" lang="en-US" sz="3600"/>
              <a:t>       Prepared by Dr Marie Kalita </a:t>
            </a:r>
            <a:endParaRPr b="1" sz="3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88888"/>
              <a:buNone/>
            </a:pPr>
            <a:r>
              <a:rPr b="1" lang="en-US" sz="3600"/>
              <a:t>                     Hod Dept of English</a:t>
            </a:r>
            <a:r>
              <a:rPr lang="en-US"/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'The Lives of the Poets' is a collection of biographies</a:t>
            </a:r>
          </a:p>
          <a:p>
            <a:r>
              <a:t>• Written by Samuel Johnson</a:t>
            </a:r>
          </a:p>
          <a:p>
            <a:r>
              <a:t>• Published between 1779–1781</a:t>
            </a:r>
          </a:p>
          <a:p>
            <a:r>
              <a:t>• Focuses on major English poets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Samuel Johnson –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Born: 1709, England</a:t>
            </a:r>
          </a:p>
          <a:p>
            <a:r>
              <a:t>• Famous writer, critic, and lexicographer</a:t>
            </a:r>
          </a:p>
          <a:p>
            <a:r>
              <a:t>• Compiled the first major English dictionary</a:t>
            </a:r>
          </a:p>
          <a:p>
            <a:r>
              <a:t>• Known for moral essays and literary criticism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Samuel Johnson – Major 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 Dictionary of the English Language</a:t>
            </a:r>
          </a:p>
          <a:p>
            <a:r>
              <a:t>• The Lives of the Poets</a:t>
            </a:r>
          </a:p>
          <a:p>
            <a:r>
              <a:t>• Rasselas</a:t>
            </a:r>
          </a:p>
          <a:p>
            <a:r>
              <a:t>• Essays in The Rambler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Lives of the Poets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52 poet biographies</a:t>
            </a:r>
          </a:p>
          <a:p>
            <a:r>
              <a:t>• Combines life stories with critical analysis</a:t>
            </a:r>
          </a:p>
          <a:p>
            <a:r>
              <a:t>• Discusses strengths and weaknesses of poets</a:t>
            </a:r>
          </a:p>
          <a:p>
            <a:r>
              <a:t>• Influenced modern literary criticism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John Dryden –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Born: 1631, England</a:t>
            </a:r>
          </a:p>
          <a:p>
            <a:r>
              <a:t>• Leading poet of the Restoration period</a:t>
            </a:r>
          </a:p>
          <a:p>
            <a:r>
              <a:t>• Served as Poet Laureate</a:t>
            </a:r>
          </a:p>
          <a:p>
            <a:r>
              <a:t>• Influenced English poetry and drama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John Dryden – Major 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Absalom and Achitophel</a:t>
            </a:r>
          </a:p>
          <a:p>
            <a:r>
              <a:t>• Mac Flecknoe</a:t>
            </a:r>
          </a:p>
          <a:p>
            <a:r>
              <a:t>• All for Love</a:t>
            </a:r>
          </a:p>
          <a:p>
            <a:r>
              <a:t>• Translation of Virgil’s Aeneid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Johnson on John Dryden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Praised Dryden’s command of language</a:t>
            </a:r>
          </a:p>
          <a:p>
            <a:r>
              <a:t>• Called him the father of modern English criticism</a:t>
            </a:r>
          </a:p>
          <a:p>
            <a:r>
              <a:t>• Acknowledged his poetic innovation</a:t>
            </a:r>
          </a:p>
          <a:p>
            <a:r>
              <a:t>• Also pointed out his limitations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Importance of The Lives of the Poets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First systematic literary criticism in English</a:t>
            </a:r>
          </a:p>
          <a:p>
            <a:r>
              <a:t>• Combines biography and evaluation</a:t>
            </a:r>
          </a:p>
          <a:p>
            <a:r>
              <a:t>• Still studied in literature courses</a:t>
            </a:r>
          </a:p>
          <a:p>
            <a:r>
              <a:t>• Set standards for critical writing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