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2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>
                <a:solidFill>
                  <a:srgbClr val="0066CC"/>
                </a:solidFill>
              </a:rPr>
              <a:t>ব্ৰজাৱলী (Brajavali)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>
                <a:solidFill>
                  <a:srgbClr val="202020"/>
                </a:solidFill>
              </a:rPr>
              <a:t>অসমীয়া বৈষ্ণৱ সাহিত্যৰ এক বিশেষ সাহিত্যিক ভাষা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2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66CC"/>
                </a:solidFill>
              </a:rPr>
              <a:t>ব্ৰজাৱলী কি?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202020"/>
                </a:solidFill>
              </a:rPr>
              <a:t>ব্ৰজাৱলী হৈছে অসমীয়া সাহিত্যৰ এক বিশেষ সাহিত্যিক ভাষা।</a:t>
            </a:r>
          </a:p>
          <a:p>
            <a:r>
              <a:rPr>
                <a:solidFill>
                  <a:srgbClr val="202020"/>
                </a:solidFill>
              </a:rPr>
              <a:t>শ্ৰীমন্ত শংকৰদেৱ আৰু মাধৱদেৱৰ বৈষ্ণৱ সাহিত্যত ব্যৱহৃত।</a:t>
            </a:r>
          </a:p>
          <a:p>
            <a:r>
              <a:rPr>
                <a:solidFill>
                  <a:srgbClr val="202020"/>
                </a:solidFill>
              </a:rPr>
              <a:t>বৰগীত আৰু অংকীয়া নাটত ইয়াৰ বিশেষ ব্যৱহাৰ দেখা যায়।</a:t>
            </a:r>
          </a:p>
          <a:p>
            <a:r>
              <a:rPr>
                <a:solidFill>
                  <a:srgbClr val="202020"/>
                </a:solidFill>
              </a:rPr>
              <a:t>ই অসমীয়া, মৈথিলী আৰু অন্যান্য আঞ্চলিক ভাষাৰ মিশ্ৰণ।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2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66CC"/>
                </a:solidFill>
              </a:rPr>
              <a:t>ব্ৰজাৱলী ভাষাৰ বৈশিষ্ট্য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202020"/>
                </a:solidFill>
              </a:rPr>
              <a:t>উদ্ভব: বৈষ্ণৱ ধৰ্ম প্ৰচাৰৰ বাবে সৃষ্টি।</a:t>
            </a:r>
          </a:p>
          <a:p>
            <a:r>
              <a:rPr>
                <a:solidFill>
                  <a:srgbClr val="202020"/>
                </a:solidFill>
              </a:rPr>
              <a:t>গঠন: অসমীয়া, মৈথিলী, সংস্কৃত আদিৰ মিশ্ৰণ।</a:t>
            </a:r>
          </a:p>
          <a:p>
            <a:r>
              <a:rPr>
                <a:solidFill>
                  <a:srgbClr val="202020"/>
                </a:solidFill>
              </a:rPr>
              <a:t>ব্যৱহাৰ: বৰগীত, অংকীয়া নাট, কীৰ্তন, দশম আদি।</a:t>
            </a:r>
          </a:p>
          <a:p>
            <a:r>
              <a:rPr>
                <a:solidFill>
                  <a:srgbClr val="202020"/>
                </a:solidFill>
              </a:rPr>
              <a:t>অন্য নাম: ব্ৰজবুলি ভাষা।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2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66CC"/>
                </a:solidFill>
              </a:rPr>
              <a:t>সাংস্কৃতিক গুৰুত্ব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202020"/>
                </a:solidFill>
              </a:rPr>
              <a:t>অসমীয়া বৈষ্ণৱ সাহিত্যৰ এক গুৰুত্বপূৰ্ণ অংশ।</a:t>
            </a:r>
          </a:p>
          <a:p>
            <a:r>
              <a:rPr>
                <a:solidFill>
                  <a:srgbClr val="202020"/>
                </a:solidFill>
              </a:rPr>
              <a:t>ভক্তি আন্দোলনৰ সাহিত্যিক মাধ্যম হিচাপে ব্যৱহৃত।</a:t>
            </a:r>
          </a:p>
          <a:p>
            <a:r>
              <a:rPr>
                <a:solidFill>
                  <a:srgbClr val="202020"/>
                </a:solidFill>
              </a:rPr>
              <a:t>ধাৰ্মিক আৰু সাংস্কৃতিক ঐতিহ্য সংৰক্ষণত ভূমিকা।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2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66CC"/>
                </a:solidFill>
              </a:rPr>
              <a:t>অসমীয়া ভাষাৰ সৈতে সম্পৰ্ক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olidFill>
                  <a:srgbClr val="202020"/>
                </a:solidFill>
              </a:rPr>
              <a:t>আধুনিক অসমীয়া ভাষাৰ বিকাশত ভূমিকা।</a:t>
            </a:r>
          </a:p>
          <a:p>
            <a:r>
              <a:rPr>
                <a:solidFill>
                  <a:srgbClr val="202020"/>
                </a:solidFill>
              </a:rPr>
              <a:t>ধ্বনি আৰু কিছুমান শব্দৰ উৎস।</a:t>
            </a:r>
          </a:p>
          <a:p>
            <a:r>
              <a:rPr>
                <a:solidFill>
                  <a:srgbClr val="202020"/>
                </a:solidFill>
              </a:rPr>
              <a:t>যদিও ই এটা কৃত্ৰিম সাহিত্যিক ৰূপ আছিল।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