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tableStyles" Target="tableStyle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theme" Target="theme/theme1.xml" /><Relationship Id="rId5" Type="http://schemas.openxmlformats.org/officeDocument/2006/relationships/slide" Target="slides/slide4.xml" /><Relationship Id="rId10" Type="http://schemas.openxmlformats.org/officeDocument/2006/relationships/viewProps" Target="viewProps.xml" /><Relationship Id="rId4" Type="http://schemas.openxmlformats.org/officeDocument/2006/relationships/slide" Target="slides/slide3.xml" /><Relationship Id="rId9" Type="http://schemas.openxmlformats.org/officeDocument/2006/relationships/presProps" Target="presProps.xml" /></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GB"/>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12/28/2025</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GB"/>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GB"/>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GB"/>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GB"/>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GB"/>
              <a:t>Click to 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GB"/>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GB"/>
              <a:t>Click to 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8" name="Title 1"/>
          <p:cNvSpPr>
            <a:spLocks noGrp="1"/>
          </p:cNvSpPr>
          <p:nvPr>
            <p:ph type="title"/>
          </p:nvPr>
        </p:nvSpPr>
        <p:spPr>
          <a:xfrm>
            <a:off x="685801" y="609600"/>
            <a:ext cx="10131425" cy="1456267"/>
          </a:xfrm>
        </p:spPr>
        <p:txBody>
          <a:bodyPr/>
          <a:lstStyle/>
          <a:p>
            <a:r>
              <a:rPr lang="en-GB"/>
              <a:t>Click to edit Master title style</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nchor="ct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GB"/>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dirty="0"/>
          </a:p>
        </p:txBody>
      </p:sp>
      <p:sp>
        <p:nvSpPr>
          <p:cNvPr id="3" name="Text Placeholder 2"/>
          <p:cNvSpPr>
            <a:spLocks noGrp="1"/>
          </p:cNvSpPr>
          <p:nvPr>
            <p:ph type="body" idx="1" hasCustomPrompt="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hasCustomPrompt="1"/>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12/28/2025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12/28/2025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12/28/2025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GB"/>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GB"/>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18" Type="http://schemas.openxmlformats.org/officeDocument/2006/relationships/theme" Target="../theme/theme1.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slideLayout" Target="../slideLayouts/slideLayout17.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12/28/2025</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B0BFA82-BBFB-DC35-8B11-747E16AC0B12}"/>
              </a:ext>
            </a:extLst>
          </p:cNvPr>
          <p:cNvSpPr>
            <a:spLocks noGrp="1"/>
          </p:cNvSpPr>
          <p:nvPr>
            <p:ph type="ctrTitle"/>
          </p:nvPr>
        </p:nvSpPr>
        <p:spPr>
          <a:xfrm>
            <a:off x="1607345" y="392907"/>
            <a:ext cx="10124281" cy="6072186"/>
          </a:xfrm>
        </p:spPr>
        <p:txBody>
          <a:bodyPr>
            <a:normAutofit/>
          </a:bodyPr>
          <a:lstStyle/>
          <a:p>
            <a:r>
              <a:rPr lang="en-US"/>
              <a:t>স্নাতক পাঠ্যক্ৰমৰ অন্তৰ্ভুক্ত</a:t>
            </a:r>
            <a:br>
              <a:rPr lang="en-US"/>
            </a:br>
            <a:r>
              <a:rPr lang="en-US"/>
              <a:t>বিষয় কিছুমানৰ বিশেষ উল্লিখন</a:t>
            </a:r>
            <a:br>
              <a:rPr lang="en-US"/>
            </a:br>
            <a:br>
              <a:rPr lang="en-US"/>
            </a:br>
            <a:r>
              <a:rPr lang="en-US"/>
              <a:t>প্ৰস্তুতকৰ্তা: ড০ হিমাশ্ৰী বৰ্মন  </a:t>
            </a:r>
          </a:p>
        </p:txBody>
      </p:sp>
    </p:spTree>
    <p:extLst>
      <p:ext uri="{BB962C8B-B14F-4D97-AF65-F5344CB8AC3E}">
        <p14:creationId xmlns:p14="http://schemas.microsoft.com/office/powerpoint/2010/main" val="604109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4E0E4-4311-488E-509E-7BBB3684D845}"/>
              </a:ext>
            </a:extLst>
          </p:cNvPr>
          <p:cNvSpPr>
            <a:spLocks noGrp="1"/>
          </p:cNvSpPr>
          <p:nvPr>
            <p:ph type="title"/>
          </p:nvPr>
        </p:nvSpPr>
        <p:spPr/>
        <p:txBody>
          <a:bodyPr/>
          <a:lstStyle/>
          <a:p>
            <a:r>
              <a:rPr lang="en-US"/>
              <a:t>লক্ষ্মীধৰ শৰ্মাৰ “নীনা” গল্প </a:t>
            </a:r>
          </a:p>
        </p:txBody>
      </p:sp>
      <p:sp>
        <p:nvSpPr>
          <p:cNvPr id="3" name="Content Placeholder 2">
            <a:extLst>
              <a:ext uri="{FF2B5EF4-FFF2-40B4-BE49-F238E27FC236}">
                <a16:creationId xmlns:a16="http://schemas.microsoft.com/office/drawing/2014/main" id="{871E8C85-043A-CEB0-AF66-B2535378B36C}"/>
              </a:ext>
            </a:extLst>
          </p:cNvPr>
          <p:cNvSpPr>
            <a:spLocks noGrp="1"/>
          </p:cNvSpPr>
          <p:nvPr>
            <p:ph idx="1"/>
          </p:nvPr>
        </p:nvSpPr>
        <p:spPr/>
        <p:txBody>
          <a:bodyPr>
            <a:normAutofit fontScale="62500" lnSpcReduction="20000"/>
          </a:bodyPr>
          <a:lstStyle/>
          <a:p>
            <a:r>
              <a:rPr lang="en-US"/>
              <a:t>লক্ষ্মীধৰ শৰ্মাৰ ‘নীনা’ অসমীয়া চুটিগল্পৰ এক উল্লেখযোগ্য সৃষ্টি, যি জনজাতীয় জীৱনৰ সৰলতা আৰু সমাজৰ উচ্চ শ্ৰেণীৰ লোকৰ প্ৰতাৰণামূলক স্বভাৱক প্ৰতিফলিত কৰে, বিশেষকৈ কল্পনাময় জগতৰ সৃষ্টি আৰু মানৱতাবাদী দৰ্শনৰ বাবে এই গল্পটি গভীৰভাৱে পাঠকে আকৰ্ষণ কৰে, য’ত শৰ্মাই সংস্কাৰবাদী চিন্তাৰে নাৰীৰ স্বাধিকাৰ আৰু সামাজিক বৈষম্যৰ ওপৰত গুৰুত্ব আৰোপ কৰিছে। 
গল্পটোৰ মূল বিষয়বস্তু:
জনজাতীয় জীৱনৰ প্ৰতিচ্ছবি: ‘নীনা’ গল্পটোৱে জনজাতীয় সম্প্ৰদায়ৰ সেউজীয়া, কল্পনাপ্ৰসূত এক জগতৰ সৈতে শহৰীয়া বা শিক্ষিত সমাজৰ জটিলতাৰ মাজত থকা পাৰ্থক্য দেখুৱায়।
সামাজিক বৈষম্য আৰু প্ৰতাৰণা: গল্পটোত উচ্চ শ্ৰেণীৰ শিক্ষিত লোকসকলে জনজাতীয় লোকসকলক কেনেদৰে প্ৰতাৰণা কৰে, সেই বিষয়টো দাঙি ধৰা হৈছে।
কল্পনাৰ জগত: শৰ্মাই ‘নীনা’ গল্পত এক বিশেষ কল্পনাময় পৰিৱেশ সৃষ্টি কৰিছে, যিটো পাঠকক মুগ্ধ কৰে।
নাৰীৰ স্বাভিমান: লক্ষ্মীধৰ শৰ্মাৰ আন আন লেখাৰ দৰে ‘নীনা’তো নাৰীৰ অধিকাৰ আৰু স্বাভিমানৰ ওপৰত গুৰুত্ব দিয়া হৈছে। 
লেখকে এই গল্পৰ দ্বাৰা কি প্ৰকাশ কৰিব বিচাৰিছে:
সামাজিক ন্যায়ৰ বাৰ্তা.
মানৱতাবাদৰ মহত্ত্ব.
সমাজৰ ভেদাভেদ আঁতৰোৱাৰ প্ৰয়াস. 
সংক্ষেপে, ‘নীনা’ গল্পটোৱে লক্ষ্মীধৰ শৰ্মাৰ সাহিত্যিক প্ৰজ্ঞা, সংস্কাৰবাদী দৃষ্টিভংগী আৰু গভীৰ সামাজিক সচেতনতাৰ পৰিচায়ক, যি অসমীয়া চুটিগল্পৰ এক অমূল্য সম্পদ.</a:t>
            </a:r>
          </a:p>
        </p:txBody>
      </p:sp>
    </p:spTree>
    <p:extLst>
      <p:ext uri="{BB962C8B-B14F-4D97-AF65-F5344CB8AC3E}">
        <p14:creationId xmlns:p14="http://schemas.microsoft.com/office/powerpoint/2010/main" val="39974374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F10F6463-AD25-E977-5C32-565E476A2C86}"/>
              </a:ext>
            </a:extLst>
          </p:cNvPr>
          <p:cNvSpPr>
            <a:spLocks noGrp="1"/>
          </p:cNvSpPr>
          <p:nvPr>
            <p:ph type="title"/>
          </p:nvPr>
        </p:nvSpPr>
        <p:spPr>
          <a:xfrm>
            <a:off x="685801" y="609600"/>
            <a:ext cx="10131425" cy="5909072"/>
          </a:xfrm>
          <a:solidFill>
            <a:schemeClr val="accent2"/>
          </a:solidFill>
          <a:ln>
            <a:solidFill>
              <a:schemeClr val="accent6"/>
            </a:solidFill>
          </a:ln>
        </p:spPr>
        <p:txBody>
          <a:bodyPr>
            <a:normAutofit/>
          </a:bodyPr>
          <a:lstStyle/>
          <a:p>
            <a:r>
              <a:rPr lang="as-IN" b="0" i="0">
                <a:solidFill>
                  <a:srgbClr val="202122"/>
                </a:solidFill>
                <a:effectLst/>
                <a:latin typeface="-apple-system"/>
              </a:rPr>
              <a:t>কুৰি শতিকাৰ বিশ আৰু ত্ৰিশৰ দশকৰ অসমীয়া ভাষা-সাহিত্যৰ এক দৃঢ় কণ্ঠস্বৰ আছিল </a:t>
            </a:r>
            <a:r>
              <a:rPr lang="as-IN" b="1" i="0">
                <a:solidFill>
                  <a:srgbClr val="202122"/>
                </a:solidFill>
                <a:effectLst/>
                <a:latin typeface="-apple-system"/>
              </a:rPr>
              <a:t>লক্ষ্মীধৰ শৰ্মা</a:t>
            </a:r>
            <a:r>
              <a:rPr lang="as-IN" b="0" i="0">
                <a:solidFill>
                  <a:srgbClr val="202122"/>
                </a:solidFill>
                <a:effectLst/>
                <a:latin typeface="-apple-system"/>
              </a:rPr>
              <a:t>। সমসাময়িক ৰাজনৈতিক, অৰ্থনৈতিক, সামাজিক ক্ষেত্ৰখনৰ লগতো তেখেত গভীৰভাৱে জড়িত হৈ আছিল। স্বাধীনতা সংগ্ৰামতো তেখেতে সক্ৰিয় ৰূপত অংশগ্ৰহণ কৰিছিল। নিজৰ গল্প তথা অন্যান্য ৰচনা সমূহৰ মাজেদি লক্ষ্মীধৰ শৰ্মাই নিজৰ আধুনিক আৰু সংস্কাৰকামী মনোভাৱৰ পৰিচয় দি থৈ গৈছে।</a:t>
            </a:r>
            <a:endParaRPr lang="en-US"/>
          </a:p>
        </p:txBody>
      </p:sp>
    </p:spTree>
    <p:extLst>
      <p:ext uri="{BB962C8B-B14F-4D97-AF65-F5344CB8AC3E}">
        <p14:creationId xmlns:p14="http://schemas.microsoft.com/office/powerpoint/2010/main" val="41163342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72F1A-1FEE-E003-98C5-83574D519D2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78C143B-E87E-DE7A-3C7F-F228CC518952}"/>
              </a:ext>
            </a:extLst>
          </p:cNvPr>
          <p:cNvSpPr>
            <a:spLocks noGrp="1"/>
          </p:cNvSpPr>
          <p:nvPr>
            <p:ph idx="1"/>
          </p:nvPr>
        </p:nvSpPr>
        <p:spPr/>
        <p:txBody>
          <a:bodyPr>
            <a:normAutofit fontScale="85000" lnSpcReduction="20000"/>
          </a:bodyPr>
          <a:lstStyle/>
          <a:p>
            <a:r>
              <a:rPr lang="en-US"/>
              <a:t>সাহিত্য কৰ্ম
সম্পাদনা কৰক
গল্প
চিৰাজ, বিদ্ৰোহিনী, পৰাজয়, ৰবীন, বিধৱাৰ ল’ৰা,ব্যৰ্থতাৰ দান ইত্যাদি লক্ষ্মীধৰ শৰ্মাৰ উল্লেখযোগ্য গল্পৰ নাম।
তেওঁৰ জীৱন কালত প্ৰকাশিত গল্প সংকলনখনৰ নাম “ব্যৰ্থতাৰ দান”।
নাটক
তেওঁৰ পূৰ্ণাংগ নাটকখন হৈছে “নিৰ্মলা”(১৯২৪-২৫ৰ ভিতৰত ৰচিত)। তদুপৰি প্ৰজাপতিৰ ভুল, কবিৰ জীৱন, শৃংখল বিচাৰ, ,সতী জয়মতী আদি কেইবাখনো চুটি নাটিকা আৱাহনৰ পাতত লিখিছিল।
গ্ৰন্থৰূপত প্ৰকাশিত তেওঁৰ নাটখনৰ নাম “দেশৰ কথা”।</a:t>
            </a:r>
          </a:p>
        </p:txBody>
      </p:sp>
    </p:spTree>
    <p:extLst>
      <p:ext uri="{BB962C8B-B14F-4D97-AF65-F5344CB8AC3E}">
        <p14:creationId xmlns:p14="http://schemas.microsoft.com/office/powerpoint/2010/main" val="33023127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B4404-3C35-3D43-CE3F-A529DB87003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E16069C-2A0E-91D6-B14F-5A1A3E8D35DE}"/>
              </a:ext>
            </a:extLst>
          </p:cNvPr>
          <p:cNvSpPr>
            <a:spLocks noGrp="1"/>
          </p:cNvSpPr>
          <p:nvPr>
            <p:ph idx="1"/>
          </p:nvPr>
        </p:nvSpPr>
        <p:spPr/>
        <p:txBody>
          <a:bodyPr>
            <a:normAutofit fontScale="77500" lnSpcReduction="20000"/>
          </a:bodyPr>
          <a:lstStyle/>
          <a:p>
            <a:r>
              <a:rPr lang="en-US"/>
              <a:t>জন্ম
১੦-১੦-১৮৯৭
বিশ্বনাথ চাৰিআলি
মৃত্যু
৩-5-১৯৩৪
ভাষা
অসমীয়া
ৰাষ্ট্ৰীয়তা
ভাৰতীয়
মাতৃশিক্ষায়তন
কটন কলেজ
জন্ম</a:t>
            </a:r>
          </a:p>
        </p:txBody>
      </p:sp>
    </p:spTree>
    <p:extLst>
      <p:ext uri="{BB962C8B-B14F-4D97-AF65-F5344CB8AC3E}">
        <p14:creationId xmlns:p14="http://schemas.microsoft.com/office/powerpoint/2010/main" val="11070184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156960-3B68-DE5B-D78D-8156B8C0686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1949DDA-8E61-BBDD-F971-F0E856959DCC}"/>
              </a:ext>
            </a:extLst>
          </p:cNvPr>
          <p:cNvSpPr>
            <a:spLocks noGrp="1"/>
          </p:cNvSpPr>
          <p:nvPr>
            <p:ph idx="1"/>
          </p:nvPr>
        </p:nvSpPr>
        <p:spPr>
          <a:xfrm>
            <a:off x="685800" y="1321595"/>
            <a:ext cx="10131425" cy="5098124"/>
          </a:xfrm>
        </p:spPr>
        <p:txBody>
          <a:bodyPr>
            <a:normAutofit fontScale="32500" lnSpcReduction="20000"/>
          </a:bodyPr>
          <a:lstStyle/>
          <a:p>
            <a:r>
              <a:rPr lang="as-IN"/>
              <a:t>গ্ৰন্থ আলোচনা-   'দেশপ্ৰাণ লক্ষ্মীধৰ শৰ্মা'                ‌ --------------------             এটা চুটি অথচ সাৰ্থক জীৱনেৰে যি কেইগৰাকী অসম সন্তানে খুব কম সময়ৰ ভিতৰতে অসমী আইৰ সেৱাত আত্মনিয়োগ কৰি নিজ প্ৰতিভাৰ স্বাক্ষৰ চিৰ যুগমীয়া কৰিবলৈ সক্ষম হ'ল সেই সকলৰে এজন অন্যতম অসমীয়া হ'ল দেশপ্ৰাণ লক্ষ্মীধৰ শৰ্মা। মাথো একুৰি ষোল্ল বছৰীয়া জীৱনকালতে লক্ষ্মীধৰ শৰ্মাই চালুকীয়া অসমীয়া সাহিত্য, বিশেষকৈ গল্প সাহিত্যক গতি দি সাহিত্যৰ পথাৰ খনত সবল খোজ পেলাবলৈ সক্ষম হৈছিল। বিদ্ৰোহিণী, উষা, পখিলী, মুন্না, বিধবাৰ ল'ৰা, গৌৰী, ব্যৰ্থতাৰ দান, নীনা, মৃত্যু মঙ্গল, পৰাজয়, প্ৰিয় লতা আদি অনেক সাৰ্থক গল্প ৰচনা কৰা লক্ষ্মীধৰ শৰ্মাৰ জীৱন দৰ্শন প্ৰতিফলন কৰা এটা বিখ্যাত গল্প হ'ল ছিৰাজ। ' লক্ষ্মীধৰ শৰ্মাই ছিৰাজ গল্পৰ মাধ্যমেদি মানৱতাৰ এক সুন্দৰ নিদৰ্শনেৰে ধৰ্ম আৰু সম্প্ৰদায়ৰ উৰ্দ্ধত আৰোহণ কৰি মহান মানৱ সমাজৰ জয়গানেৰে সাম্প্ৰদায়িক সম্প্ৰীতিৰ বাণী বিলাই গৈছে'। ফণী শৰ্মাই এই গল্পটিকে লৈ ১৯৪৮ চনত 'ছিৰাজ'বোলছবি নিৰ্মাণ কৰিছিল পিছলৈ ড: ভূপেন হাজৰিকাই ইয়াৰ পুনৰ্নিমাণ কৰে। ১৯৬২ চনত ফণী শৰ্মাই ছিৰাজক পুৰ্ণাংগ নাট্যৰূপ দিয়ে। অসমীয়া নাট্য সাহিত্যৰ কাহিনীৰ গভীৰতাৰে ছিৰাজ সৰ্বকালৰ এখন উৎকৃষ্ট সামাজিক নাটক।             গল্প সাহিত্যৰ বাদেও লক্ষ্মীধৰ শৰ্মাই 'প্ৰজাপতিৰ ভুল', 'হৃদয়ৰ মূল্য', 'নিৰ্মলা', 'দেশৰ কথা', 'শৃংখল', 'সতী জয়মতী কুঁৱৰী ' আদি কেইবাখনো নাটক ৰচনা কৰিছিল। তেখেতৰ উপন্যাস 'নিষ্ঠা' সংৰক্ষণৰ অভাৱত হেৰাই যায়। কেইবাটাও কবিতা, সভাপতিৰ অভিভাষণ আৰু 'জীৱন স্মৃতি' নামেৰে তেওঁ এখন আত্মজীৱনীও ৰচনা কৰিছিল।              নতুন সাহিত্য পৰিষদ, গুৱাহাটী আৰু শোণিতপুৰ জিলাই ১৯৮৭ আৰু ১৯৯৬ চনত পৃথকে পৃথকে লক্ষ্মীধৰ শৰ্মা ৰচনাৱলী প্ৰথম আৰু দ্বিতীয় খণ্ড বৃহৎ আকাৰত প্ৰকাশ কৰি উলিয়াইছে যদিও তেখেতৰ জীৱন আলোকিত কৰা সৰু, একে বহাতে পঢ়ি শেষ কৰিব পৰা তথ্য সমৃদ্ধ গ্ৰন্থ পোৱা নাযায়। শেহতীয়াকৈ ২০২৪ চনৰ ডিচেম্বৰ মাহত ড: ভক্ত প্ৰসাদ গৌতম দেৱে 'দেশপ্ৰাণ লক্ষ্মীধৰ শৰ্মা ' নামেৰে লক্ষ্মীধৰ শৰ্মাৰ জীৱন আলোকিত সৰু কিন্তু তথ্য সমৃদ্ধ গ্ৰন্থ এখন প্ৰকাশ কৰি উলিয়াইছে। গ্ৰন্থখনত তেখেতে লক্ষ্মীধৰ শৰ্মাৰ জীৱনাৱলী 'জন্ম আৰু শৈশৱ'ত আৰম্ভ কৰি সৰু সৰু মুঠ বিশটা খণ্ডৰে আগুৱাই নি ' অসুখ, চিকিৎসা আৰু মৃত্যু'ত শেষ কৰিছে। ইয়াৰে 'অসহযোগ আন্দোলন আৰু লক্ষ্মীধৰ' নামৰ খণ্ডটিৰ আৰম্ভণিতে ড: গৌতম দেৱে দীননাথ শৰ্মাৰ এটি টোকা দাঙি ধৰিছে " অসমত প্ৰকৃততে ক'বলৈ গ'লে ১৯২১ চনৰ আন্দোলন অসমৰ নেতা সকলৰ সৃষ্টি নহয়। লক্ষ্মীধৰৰ দৰে কিছুমান ডেকাৰহে। নেতাসকলে পাছত আহি জাঁপ দি পৰি আন্দোলনক চৰম সীমালৈ লৈ গৈছিল। এই ডেকাসকলৰ হিয়াভৰা উদ্দীপনা আৰু উত্তেজনাত অসমত আন্দোলনৰ ঢৌ জীৱন্ত হৈ উঠিছিল।" লিখকে অসহযোগ আন্দোলনত লক্ষ্মীধৰ শৰ্মাৰ অৱদান সম্পৰ্কে পাঠকৰ মনত কৌতুহল জগাই তোলাৰ বাবে অতি সাৰ্থক ভাৱেই দীননাথ শৰ্মাৰ এই উক্তিৰে খণ্ডটোৰ আৰম্ভণি ঘটাইছে।              'বৰবিহ কানি নিবাৰণ অভিযান আৰু লক্ষ্মীধৰ', 'ৰাজ অভিযোগ আৰু লক্ষ্মীধৰ', 'সৰ্বভাৰতীয় খ্যাতি অৰ্জন আৰু ধী-শক্তি', 'জাতীয় বিদ্যালয়ৰ ধাৰণা আৰু লক্ষ্মীধৰ', 'আসাম এছোচিয়েচন, অসম ছাত্ৰ সন্মিলন আৰু লক্ষ্মীধৰ' আদি খণ্ডবোৰ আপুৰুগীয়া তথ্যৰে ঠাহখোৱা। মাত্ৰ ৪২ পৃষ্ঠাৰ গ্ৰন্থ খনতে লিখকে লক্ষ্মীধৰ শৰ্মাৰ জীৱন, কৰ্মৰাজী আৰু জীৱন-দৰ্শন সুন্দৰ ভাৱে প্ৰকাশ কৰি ভুৰুকাত হাতী ভৰাবলৈ সক্ষম হৈছে।              ছাত্ৰ হিচাপে লক্ষ্মীধৰ শৰ্মাৰ মেধা প্ৰকাশ কৰিবলৈ লিখকে ড: বাণীকান্ত কাকতিৰ টোকা এটাৰ সহায় লৈছে -"মোৰ মৰমৰ পুৰণি ছাত্ৰ প্ৰয়াত লক্ষ্মীধৰ শৰ্মা এম এ, বি এল দেৱ আমাৰ কলেজৰ তৃতীয় বাৰ্ষিক ইংৰাজী অনাৰ্চ শ্ৰেণীৰ ছাত্ৰ আছিল। প্ৰতিভাশালী প্ৰয়াত লক্ষ্মীধৰে কোমল বয়সতেই পুৰণি অসমীয়া সাহিত্যৰ মোল উপলব্ধি কৰি সেই বিষয়ে আলোচনা কৰিবলৈ সদায় মোৰ ওচৰলৈ অহা যোৱা কৰিছিল। পিছৰ কালত আধুনিক অসমীয়া ভাষা আৰু সাহিত্য বিষয়ত এম এ পৰীক্ষা দি প্ৰথম শ্ৰেণীৰ প্ৰথম স্থান অধিকাৰ কৰি বিশ্ববিদ্যালয়ৰ সোণৰ পদক লাভ কৰি আধুনিক ভাৰতীয় তথা অসমীয়া সাহিত্যৰ গুণগ্ৰাহীতাৰ যথেষ্ট পৰিচয় দিছিল। মহাকালৰ নিষ্ঠুৰ অকাল গৰাহত প্ৰয়াত লক্ষ্মীধৰৰ প্ৰতিভা মাৰ গ'ল যদিও তেওঁৰ কৰুণ স্মৃতি মোৰ মনত সদায় সজীৱ হৈ থাকিব।"              নাৰী মুক্তিৰ বাবে সদায়ে মাত মতা লক্ষ্মীধৰ শৰ্মাৰ আসাম হিতৈষী, প্ৰথম বৰ্ষ, অষ্টম সংখ্যা, চেপ্তেম্বৰ, ১৯২৫ চনত প্ৰকাশ পোৱা 'অসমীয়া নাৰী সম্বন্ধে আষাৰ দিয়েক'ৰ কিয়দংশ বেটুপাতৰ শেষৰ পৃষ্ঠাত তুলি ধৰা হৈছে। লিখকে গ্ৰন্থ খন উচৰ্গাও কৰিছে ' বিশ্বৰ প্ৰতি গৰাকী নাৰী মুক্তি আন্দোলনৰ কৰ্মীৰ নামত।' গ্ৰন্থ খনত কোনো ধৰণৰ পাতনি নাই। লিখকৰ দুআষাৰৰ পিছতে সাৱলীল ভাষাৰে মূল বিষয়বস্তুৰ আৰম্ভণি ঘটোৱা হৈছে। বেটুপাতত বৰ্ণালী শইকীয়া নাথে অঙ্কন কৰা লক্ষ্মীধৰ শৰ্মাৰ ফটো এখনক ঠাই দিয়া হৈছে। অৱশ্যে বেটুপাতৰ আৰ্হি আৰু আকৰ্ষণীয় কৰাৰ থল নিশ্চয় আছিল। গ্ৰন্থ খনৰ প্ৰকাশক নতুন সাহিত্য পৰিষদ, অবিভক্ত শোণিতপুৰ জিলা আৰু মূল্য ৮০ টকা ৰখা হৈছে।  গ্ৰন্থখন মুদ্ৰণ কৰা হৈছে নিজানন্দ অফ্ছেট প্ৰেছ, বিশ্বনাথ চাৰিআলিত। 'দেশপ্ৰাণ লক্ষ্মীধৰ শৰ্মা' গ্ৰন্থখন অসমীয়া জীৱনী সাহিত্যলৈ এক উৎকৃষ্ট অৱদান আৰু ইয়াৰ বাবে গ্ৰন্থ খনৰ ৰচয়িতা ড: ভক্ত প্ৰসাদ গৌতম নিশ্চিত ভাৱে ধন্যবাদৰ পাত্ৰ।</a:t>
            </a:r>
            <a:r>
              <a:rPr lang="en-US"/>
              <a:t>গ্ৰন্থ আলোচনা-   ‘দেশপ্ৰাণ লক্ষ্মীধৰ শৰ্মা’
                ‌ --------------------
             এটা চুটি অথচ সাৰ্থক জীৱনেৰে যি কেইগৰাকী অসম সন্তানে খুব কম সময়ৰ ভিতৰতে অসমী আইৰ সেৱাত আত্মনিয়োগ কৰি নিজ প্ৰতিভাৰ স্বাক্ষৰ চিৰ যুগমীয়া কৰিবলৈ সক্ষম হ’ল সেই সকলৰে এজন অন্যতম অসমীয়া হ’ল দেশপ্ৰাণ লক্ষ্মীধৰ শৰ্মা। মাথো একুৰি ষোল্ল বছৰীয়া জীৱনকালতে লক্ষ্মীধৰ শৰ্মাই চালুকীয়া অসমীয়া সাহিত্য, বিশেষকৈ গল্প সাহিত্যক গতি দি সাহিত্যৰ পথাৰ খনত সবল খোজ পেলাবলৈ সক্ষম হৈছিল। বিদ্ৰোহিণী, উষা, পখিলী, মুন্না, বিধবাৰ ল’ৰা, গৌৰী, ব্যৰ্থতাৰ দান, নীনা, মৃত্যু মঙ্গল, পৰাজয়, প্ৰিয় লতা আদি অনেক সাৰ্থক গল্প ৰচনা কৰা লক্ষ্মীধৰ শৰ্মাৰ জীৱন দৰ্শন প্ৰতিফলন কৰা এটা বিখ্যাত গল্প হ’ল ছিৰাজ। ‘ লক্ষ্মীধৰ শৰ্মাই ছিৰাজ গল্পৰ মাধ্যমেদি মানৱতাৰ এক সুন্দৰ নিদৰ্শনেৰে ধৰ্ম আৰু সম্প্ৰদায়ৰ উৰ্দ্ধত আৰোহণ কৰি মহান মানৱ সমাজৰ জয়গানেৰে সাম্প্ৰদায়িক সম্প্ৰীতিৰ বাণী বিলাই গৈছে’। ফণী শৰ্মাই এই গল্পটিকে লৈ ১৯৪৮ চনত ‘ছিৰাজ’বোলছবি নিৰ্মাণ কৰিছিল পিছলৈ ড: ভূপেন হাজৰিকাই ইয়াৰ পুনৰ্নিমাণ কৰে। ১৯৬২ চনত ফণী শৰ্মাই ছিৰাজক পুৰ্ণাংগ নাট্যৰূপ দিয়ে। অসমীয়া নাট্য সাহিত্যৰ কাহিনীৰ গভীৰতাৰে ছিৰাজ সৰ্বকালৰ এখন উৎকৃষ্ট সামাজিক নাটক।
             গল্প সাহিত্যৰ বাদেও লক্ষ্মীধৰ শৰ্মাই ‘প্ৰজাপতিৰ ভুল’, ‘হৃদয়ৰ মূল্য’, ‘নিৰ্মলা’, ‘দেশৰ কথা’, ‘শৃংখল’, ‘সতী জয়মতী কুঁৱৰী ‘ আদি কেইবাখনো নাটক ৰচনা কৰিছিল। তেখেতৰ উপন্যাস ‘নিষ্ঠা’ সংৰক্ষণৰ অভাৱত হেৰাই যায়। কেইবাটাও কবিতা, সভাপতিৰ অভিভাষণ আৰু ‘জীৱন স্মৃতি’ নামেৰে তেওঁ এখন আত্মজীৱনীও ৰচনা কৰিছিল।
              নতুন সাহিত্য পৰিষদ, গুৱাহাটী আৰু শোণিতপুৰ জিলাই ১৯৮৭ আৰু ১৯৯৬ চনত পৃথকে পৃথকে লক্ষ্মীধৰ শৰ্মা ৰচনাৱলী প্ৰথম আৰু দ্বিতীয় খণ্ড বৃহৎ আকাৰত প্ৰকাশ কৰি উলিয়াইছে যদিও তেখেতৰ জীৱন আলোকিত কৰা সৰু, একে বহাতে পঢ়ি শেষ কৰিব পৰা তথ্য সমৃদ্ধ গ্ৰন্থ পোৱা নাযায়। শেহতীয়াকৈ ২০২৪ চনৰ ডিচেম্বৰ মাহত ড: ভক্ত প্ৰসাদ গৌতম দেৱে ‘দেশপ্ৰাণ লক্ষ্মীধৰ শৰ্মা ‘ নামেৰে লক্ষ্মীধৰ শৰ্মাৰ জীৱন আলোকিত সৰু কিন্তু তথ্য সমৃদ্ধ গ্ৰন্থ এখন প্ৰকাশ কৰি উলিয়াইছে। গ্ৰন্থখনত তেখেতে লক্ষ্মীধৰ শৰ্মাৰ জীৱনাৱলী ‘জন্ম আৰু শৈশৱ’ত আৰম্ভ কৰি সৰু সৰু মুঠ বিশটা খণ্ডৰে আগুৱাই নি ‘ অসুখ, চিকিৎসা আৰু মৃত্যু’ত শেষ কৰিছে। ইয়াৰে ‘অসহযোগ আন্দোলন আৰু লক্ষ্মীধৰ’ নামৰ খণ্ডটিৰ আৰম্ভণিতে ড: গৌতম দেৱে দীননাথ শৰ্মাৰ এটি টোকা দাঙি ধৰিছে “ অসমত প্ৰকৃততে ক’বলৈ গ’লে ১৯২১ চনৰ আন্দোলন অসমৰ নেতা সকলৰ সৃষ্টি নহয়। লক্ষ্মীধৰৰ দৰে কিছুমান ডেকাৰহে। নেতাসকলে পাছত আহি জাঁপ দি পৰি আন্দোলনক চৰম সীমালৈ লৈ গৈছিল। এই ডেকাসকলৰ হিয়াভৰা উদ্দীপনা আৰু উত্তেজনাত অসমত আন্দোলনৰ ঢৌ জীৱন্ত হৈ উঠিছিল।” লিখকে অসহযোগ আন্দোলনত লক্ষ্মীধৰ শৰ্মাৰ অৱদান সম্পৰ্কে পাঠকৰ মনত কৌতুহল জগাই তোলাৰ বাবে অতি সাৰ্থক ভাৱেই দীননাথ শৰ্মাৰ এই উক্তিৰে খণ্ডটোৰ আৰম্ভণি ঘটাইছে।
              ‘বৰবিহ কানি নিবাৰণ অভিযান আৰু লক্ষ্মীধৰ’, ‘ৰাজ অভিযোগ আৰু লক্ষ্মীধৰ’, ‘সৰ্বভাৰতীয় খ্যাতি অৰ্জন আৰু ধী-শক্তি’, ‘জাতীয় বিদ্যালয়ৰ ধাৰণা আৰু লক্ষ্মীধৰ’, ‘আসাম এছোচিয়েচন, অসম ছাত্ৰ সন্মিলন আৰু লক্ষ্মীধৰ’ আদি খণ্ডবোৰ আপুৰুগীয়া তথ্যৰে ঠাহখোৱা। মাত্ৰ ৪২ পৃষ্ঠাৰ গ্ৰন্থ খনতে লিখকে লক্ষ্মীধৰ শৰ্মাৰ জীৱন, কৰ্মৰাজী আৰু জীৱন-দৰ্শন সুন্দৰ ভাৱে প্ৰকাশ কৰি ভুৰুকাত হাতী ভৰাবলৈ সক্ষম হৈছে।
              ছাত্ৰ হিচাপে লক্ষ্মীধৰ শৰ্মাৰ মেধা প্ৰকাশ কৰিবলৈ লিখকে ড: বাণীকান্ত কাকতিৰ টোকা এটাৰ সহায় লৈছে –”মোৰ মৰমৰ পুৰণি ছাত্ৰ প্ৰয়াত লক্ষ্মীধৰ শৰ্মা এম এ, বি এল দেৱ আমাৰ কলেজৰ তৃতীয় বাৰ্ষিক ইংৰাজী অনাৰ্চ শ্ৰেণীৰ ছাত্ৰ আছিল। প্ৰতিভাশালী প্ৰয়াত লক্ষ্মীধৰে কোমল বয়সতেই পুৰণি অসমীয়া সাহিত্যৰ মোল উপলব্ধি কৰি সেই বিষয়ে আলোচনা কৰিবলৈ সদায় মোৰ ওচৰলৈ অহা যোৱা কৰিছিল। পিছৰ কালত আধুনিক অসমীয়া ভাষা আৰু সাহিত্য বিষয়ত এম এ পৰীক্ষা দি প্ৰথম শ্ৰেণীৰ প্ৰথম স্থান অধিকাৰ কৰি বিশ্ববিদ্যালয়ৰ সোণৰ পদক লাভ কৰি আধুনিক ভাৰতীয় তথা অসমীয়া সাহিত্যৰ গুণগ্ৰাহীতাৰ যথেষ্ট পৰিচয় দিছিল। মহাকালৰ নিষ্ঠুৰ অকাল গৰাহত প্ৰয়াত লক্ষ্মীধৰৰ প্ৰতিভা মাৰ গ’ল যদিও তেওঁৰ কৰুণ স্মৃতি মোৰ মনত সদায় সজীৱ হৈ থাকিব।”
              নাৰী মুক্তিৰ বাবে সদায়ে মাত মতা লক্ষ্মীধৰ শৰ্মাৰ আসাম হিতৈষী, প্ৰথম বৰ্ষ, অষ্টম সংখ্যা, চেপ্তেম্বৰ, ১৯২৫ চনত প্ৰকাশ পোৱা ‘অসমীয়া নাৰী সম্বন্ধে আষাৰ দিয়েক’ৰ কিয়দংশ বেটুপাতৰ শেষৰ পৃষ্ঠাত তুলি ধৰা হৈছে। লিখকে গ্ৰন্থ খন উচৰ্গাও কৰিছে ‘ বিশ্বৰ প্ৰতি গৰাকী নাৰী মুক্তি আন্দোলনৰ কৰ্মীৰ নামত।’ গ্ৰন্থ খনত কোনো ধৰণৰ পাতনি নাই। লিখকৰ দুআষাৰৰ পিছতে সাৱলীল ভাষাৰে মূল বিষয়বস্তুৰ আৰম্ভণি ঘটোৱা হৈছে। বেটুপাতত বৰ্ণালী শইকীয়া নাথে অঙ্কন কৰা লক্ষ্মীধৰ শৰ্মাৰ ফটো এখনক ঠাই দিয়া হৈছে। অৱশ্যে বেটুপাতৰ আৰ্হি আৰু আকৰ্ষণীয় কৰাৰ থল নিশ্চয় আছিল। গ্ৰন্থ খনৰ প্ৰকাশক নতুন সাহিত্য পৰিষদ, অবিভক্ত শোণিতপুৰ জিলা আৰু মূল্য ৮০ টকা ৰখা হৈছে।  গ্ৰন্থখন মুদ্ৰণ কৰা হৈছে নিজানন্দ অফ্ছেট প্ৰেছ, বিশ্বনাথ চাৰিআলিত। ‘দেশপ্ৰাণ লক্ষ্মীধৰ শৰ্মা’ গ্ৰন্থখন অসমীয়া জীৱনী সাহিত্যলৈ এক উৎকৃষ্ট অৱদান আৰু ইয়াৰ বাবে গ্ৰন্থ খনৰ ৰচয়িতা ড: ভক্ত প্ৰসাদ গৌতম নিশ্চিত ভাৱে ধন্যবাদৰ পাত্ৰ।</a:t>
            </a:r>
          </a:p>
        </p:txBody>
      </p:sp>
    </p:spTree>
    <p:extLst>
      <p:ext uri="{BB962C8B-B14F-4D97-AF65-F5344CB8AC3E}">
        <p14:creationId xmlns:p14="http://schemas.microsoft.com/office/powerpoint/2010/main" val="17653136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60FEF-8F0F-2064-9263-50EA1CCF590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F91210B-1B59-18B2-179B-E6758654BE5B}"/>
              </a:ext>
            </a:extLst>
          </p:cNvPr>
          <p:cNvSpPr>
            <a:spLocks noGrp="1"/>
          </p:cNvSpPr>
          <p:nvPr>
            <p:ph idx="1"/>
          </p:nvPr>
        </p:nvSpPr>
        <p:spPr/>
        <p:txBody>
          <a:bodyPr/>
          <a:lstStyle/>
          <a:p>
            <a:r>
              <a:rPr lang="en-US"/>
              <a:t>ধন্যবাদ। ।</a:t>
            </a:r>
          </a:p>
        </p:txBody>
      </p:sp>
    </p:spTree>
    <p:extLst>
      <p:ext uri="{BB962C8B-B14F-4D97-AF65-F5344CB8AC3E}">
        <p14:creationId xmlns:p14="http://schemas.microsoft.com/office/powerpoint/2010/main" val="101833009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7</Slides>
  <Notes>0</Notes>
  <HiddenSlides>0</HiddenSlide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Celestial</vt:lpstr>
      <vt:lpstr>স্নাতক পাঠ্যক্ৰমৰ অন্তৰ্ভুক্ত বিষয় কিছুমানৰ বিশেষ উল্লিখন  প্ৰস্তুতকৰ্তা: ড০ হিমাশ্ৰী বৰ্মন  </vt:lpstr>
      <vt:lpstr>লক্ষ্মীধৰ শৰ্মাৰ “নীনা” গল্প </vt:lpstr>
      <vt:lpstr>কুৰি শতিকাৰ বিশ আৰু ত্ৰিশৰ দশকৰ অসমীয়া ভাষা-সাহিত্যৰ এক দৃঢ় কণ্ঠস্বৰ আছিল লক্ষ্মীধৰ শৰ্মা। সমসাময়িক ৰাজনৈতিক, অৰ্থনৈতিক, সামাজিক ক্ষেত্ৰখনৰ লগতো তেখেত গভীৰভাৱে জড়িত হৈ আছিল। স্বাধীনতা সংগ্ৰামতো তেখেতে সক্ৰিয় ৰূপত অংশগ্ৰহণ কৰিছিল। নিজৰ গল্প তথা অন্যান্য ৰচনা সমূহৰ মাজেদি লক্ষ্মীধৰ শৰ্মাই নিজৰ আধুনিক আৰু সংস্কাৰকামী মনোভাৱৰ পৰিচয় দি থৈ গৈছে।</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পশ্চিম গুৱাহাটী মহাবিদ্যালয়ৰ অসমীয়া বিভাগৰ উদ্যোগত আৰু IQAC ৰ সহযোগতবাদ মাধ্যম-সাহিত্যৰ কৰ্মশালা 
স্থান- নতুন সভাকক্ষ, প গু ম
দিনাংক- ১১/১২ নৱেম্বৰ 
যোগাযোগ- 6000525162 </dc:title>
  <dc:creator>himashreebarman9864@gmail.com</dc:creator>
  <cp:lastModifiedBy>himashreebarman9864@gmail.com</cp:lastModifiedBy>
  <cp:revision>3</cp:revision>
  <dcterms:created xsi:type="dcterms:W3CDTF">2025-11-05T17:24:29Z</dcterms:created>
  <dcterms:modified xsi:type="dcterms:W3CDTF">2025-12-28T03:09:45Z</dcterms:modified>
</cp:coreProperties>
</file>