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r>
              <a:t>খ্ৰীষ্টান মিছনেৰীসকলৰ অসমীয়া ভাষা আৰু সাহিত্যলৈ বৰঙণি</a:t>
            </a:r>
          </a:p>
        </p:txBody>
      </p:sp>
      <p:sp>
        <p:nvSpPr>
          <p:cNvPr id="3" name="Subtitle 2"/>
          <p:cNvSpPr>
            <a:spLocks noGrp="1"/>
          </p:cNvSpPr>
          <p:nvPr>
            <p:ph type="subTitle" idx="1"/>
          </p:nvPr>
        </p:nvSpPr>
        <p:spPr/>
        <p:txBody>
          <a:bodyPr/>
          <a:lstStyle/>
          <a:p>
            <a:r>
              <a:t>ভাষা, শিক্ষা আৰু সমাজত প্ৰভাৱ</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নিধিৰাম কেওট:</a:t>
            </a:r>
          </a:p>
          <a:p>
            <a:r>
              <a:t>মিছনেৰীসকলে ধৰ্মান্তৰিত কৰা প্ৰথম অসমীয়া লোকসকলৰ ভিতৰত এজন, যিয়ে ভাষা আৰু সমাজত প্ৰভাৱ পেলাইছিল.</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সামগ্ৰিকভাৱে, মিছনেৰীসকলৰ প্ৰচেষ্টাই অসমীয়া ভাষা আৰু শিক্ষাৰ এক নতুন দিশ খুলি দিছিল, যাৰ বাবে অসমীয়া সাহিত্যৰ এক বিশেষ ধাৰা গঢ় লৈ উঠিছিল.</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খ্ৰীষ্টান মিছনেৰীসকলে অসমীয়া ভাষা আৰু সাহিত্যলৈ উল্লেখযোগ্য বৰঙণি আগবঢ়াইছিল, বিশেষকৈ শিক্ষা, ছাপাখানা, আৰু স্থানীয় ভাষাৰ বিকাশত গুৰুত্ব দিছিল, যাৰ ফলত অসমীয়া গদ্যৰ বিকাশ আৰু পাঠ্যপুস্তকৰ প্ৰচলন হৈছিল, লগতে সামাজিক উন্নয়নতো অৰিহণা যোগাইছিল যদিও এই প্ৰভাৱৰ বিষয়ে বিতৰ্কও আছে.</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ভাষা আৰু সাহিত্যৰ ক্ষেত্ৰত প্ৰভাৱ:</a:t>
            </a:r>
          </a:p>
          <a:p>
            <a:r>
              <a:t>অসমীয়া গদ্যৰ বিকাশ: আমেৰিকান বেপ্টিষ্ট মিছনেৰীসকলে অসমীয়া ভাষাত গদ্যৰ প্ৰাথমিক ৰূপটো ডাঙি ধৰাত গুৰুত্বপূৰ্ণ ভূমিকা পালন কৰিছিল.</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ছাপাখানা আৰু পাঠ্যপুস্তক:</a:t>
            </a:r>
          </a:p>
          <a:p>
            <a:r>
              <a:t>তেওঁলোকে ছাপাখানা প্ৰতিষ্ঠা কৰিছিল আৰু অসমীয়া ভাষাত পাঠ্যপুস্তক ছপাই উলিয়াইছিল, যাৰ ফলত শিক্ষাৰ প্ৰসাৰ হৈছিল.</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ভাষাৰ অধ্যয়ন:</a:t>
            </a:r>
          </a:p>
          <a:p>
            <a:r>
              <a:t>মিছনেৰীসকলে অসমীয়া ভাষাৰ ব্যাকৰণ আৰু অভিধান ৰচনা কৰিছিল, যাৰ ফলত ভাষাটোৰ অধ্যয়ন আৰু প্ৰসাৰ হৈছিল.</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শিক্ষা আৰু সমাজৰ ক্ষেত্ৰত প্ৰভাৱ:</a:t>
            </a:r>
          </a:p>
          <a:p>
            <a:r>
              <a:t>শিক্ষাৰ প্ৰসাৰ: তেওঁলোকে বিদ্যালয় স্থাপন কৰিছিল আৰু শিক্ষাৰ প্ৰসাৰত গুৰুত্ব দিছিল.</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দাতব্য কাম:</a:t>
            </a:r>
          </a:p>
          <a:p>
            <a:r>
              <a:t>এতিমৰ বাবে শিক্ষাদান আৰু অন্যান্য দাতব্য কামত জড়িত আছিল.</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সামাজিক উন্নয়ন:</a:t>
            </a:r>
          </a:p>
          <a:p>
            <a:r>
              <a:t>মিছনেৰীসকলৰ প্ৰভাৱে অসমীয়া সমাজৰ উন্নয়নতো অৰিহণা যোগাইছিল, যদিও এই বিষয়ে বিভিন্ন মত আছে.</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 </a:t>
            </a:r>
          </a:p>
        </p:txBody>
      </p:sp>
      <p:sp>
        <p:nvSpPr>
          <p:cNvPr id="3" name="Content Placeholder 2"/>
          <p:cNvSpPr>
            <a:spLocks noGrp="1"/>
          </p:cNvSpPr>
          <p:nvPr>
            <p:ph idx="1"/>
          </p:nvPr>
        </p:nvSpPr>
        <p:spPr/>
        <p:txBody>
          <a:bodyPr/>
          <a:lstStyle/>
          <a:p>
            <a:r>
              <a:t>উদাহৰণ:</a:t>
            </a:r>
          </a:p>
          <a:p>
            <a:r>
              <a:t>আমৰিকান বেপ্টিষ্ট মিছনেৰী: অসমীয়া ভাষা আৰু সাহিত্যৰ বিকাশৰ বাবে এওঁলোকৰ বৰঙণি আছিল অপৰিসীম.</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