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B7813E-0785-4A8F-BF6D-0C986B9964C4}" v="19" dt="2026-01-12T07:17:37.046"/>
    <p1510:client id="{56089E54-F7AE-4F95-BD69-7C132D0BEF3A}" v="62" dt="2026-01-13T05:56:09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ea11220e39b9327a" providerId="LiveId" clId="{66B7813E-0785-4A8F-BF6D-0C986B9964C4}"/>
    <pc:docChg chg="modSld">
      <pc:chgData name="" userId="ea11220e39b9327a" providerId="LiveId" clId="{66B7813E-0785-4A8F-BF6D-0C986B9964C4}" dt="2026-01-12T07:17:37.046" v="17" actId="403"/>
      <pc:docMkLst>
        <pc:docMk/>
      </pc:docMkLst>
      <pc:sldChg chg="modSp">
        <pc:chgData name="" userId="ea11220e39b9327a" providerId="LiveId" clId="{66B7813E-0785-4A8F-BF6D-0C986B9964C4}" dt="2026-01-12T07:16:37.255" v="0" actId="403"/>
        <pc:sldMkLst>
          <pc:docMk/>
          <pc:sldMk cId="0" sldId="256"/>
        </pc:sldMkLst>
        <pc:spChg chg="mod">
          <ac:chgData name="" userId="ea11220e39b9327a" providerId="LiveId" clId="{66B7813E-0785-4A8F-BF6D-0C986B9964C4}" dt="2026-01-12T07:16:37.255" v="0" actId="403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" userId="ea11220e39b9327a" providerId="LiveId" clId="{66B7813E-0785-4A8F-BF6D-0C986B9964C4}" dt="2026-01-12T07:16:41.792" v="1" actId="403"/>
        <pc:sldMkLst>
          <pc:docMk/>
          <pc:sldMk cId="4117312118" sldId="257"/>
        </pc:sldMkLst>
        <pc:spChg chg="mod">
          <ac:chgData name="" userId="ea11220e39b9327a" providerId="LiveId" clId="{66B7813E-0785-4A8F-BF6D-0C986B9964C4}" dt="2026-01-12T07:16:41.792" v="1" actId="403"/>
          <ac:spMkLst>
            <pc:docMk/>
            <pc:sldMk cId="4117312118" sldId="257"/>
            <ac:spMk id="3" creationId="{00000000-0000-0000-0000-000000000000}"/>
          </ac:spMkLst>
        </pc:spChg>
      </pc:sldChg>
      <pc:sldChg chg="modSp">
        <pc:chgData name="" userId="ea11220e39b9327a" providerId="LiveId" clId="{66B7813E-0785-4A8F-BF6D-0C986B9964C4}" dt="2026-01-12T07:16:46.683" v="2" actId="403"/>
        <pc:sldMkLst>
          <pc:docMk/>
          <pc:sldMk cId="2820472763" sldId="258"/>
        </pc:sldMkLst>
        <pc:spChg chg="mod">
          <ac:chgData name="" userId="ea11220e39b9327a" providerId="LiveId" clId="{66B7813E-0785-4A8F-BF6D-0C986B9964C4}" dt="2026-01-12T07:16:46.683" v="2" actId="403"/>
          <ac:spMkLst>
            <pc:docMk/>
            <pc:sldMk cId="2820472763" sldId="258"/>
            <ac:spMk id="3" creationId="{00000000-0000-0000-0000-000000000000}"/>
          </ac:spMkLst>
        </pc:spChg>
      </pc:sldChg>
      <pc:sldChg chg="modSp">
        <pc:chgData name="" userId="ea11220e39b9327a" providerId="LiveId" clId="{66B7813E-0785-4A8F-BF6D-0C986B9964C4}" dt="2026-01-12T07:16:50.106" v="3" actId="403"/>
        <pc:sldMkLst>
          <pc:docMk/>
          <pc:sldMk cId="851084387" sldId="259"/>
        </pc:sldMkLst>
        <pc:spChg chg="mod">
          <ac:chgData name="" userId="ea11220e39b9327a" providerId="LiveId" clId="{66B7813E-0785-4A8F-BF6D-0C986B9964C4}" dt="2026-01-12T07:16:50.106" v="3" actId="403"/>
          <ac:spMkLst>
            <pc:docMk/>
            <pc:sldMk cId="851084387" sldId="259"/>
            <ac:spMk id="3" creationId="{00000000-0000-0000-0000-000000000000}"/>
          </ac:spMkLst>
        </pc:spChg>
      </pc:sldChg>
      <pc:sldChg chg="modSp">
        <pc:chgData name="" userId="ea11220e39b9327a" providerId="LiveId" clId="{66B7813E-0785-4A8F-BF6D-0C986B9964C4}" dt="2026-01-12T07:16:55.345" v="4" actId="403"/>
        <pc:sldMkLst>
          <pc:docMk/>
          <pc:sldMk cId="1174943804" sldId="260"/>
        </pc:sldMkLst>
        <pc:spChg chg="mod">
          <ac:chgData name="" userId="ea11220e39b9327a" providerId="LiveId" clId="{66B7813E-0785-4A8F-BF6D-0C986B9964C4}" dt="2026-01-12T07:16:55.345" v="4" actId="403"/>
          <ac:spMkLst>
            <pc:docMk/>
            <pc:sldMk cId="1174943804" sldId="260"/>
            <ac:spMk id="3" creationId="{00000000-0000-0000-0000-000000000000}"/>
          </ac:spMkLst>
        </pc:spChg>
      </pc:sldChg>
      <pc:sldChg chg="modSp">
        <pc:chgData name="" userId="ea11220e39b9327a" providerId="LiveId" clId="{66B7813E-0785-4A8F-BF6D-0C986B9964C4}" dt="2026-01-12T07:16:59.587" v="5" actId="403"/>
        <pc:sldMkLst>
          <pc:docMk/>
          <pc:sldMk cId="2590345900" sldId="261"/>
        </pc:sldMkLst>
        <pc:spChg chg="mod">
          <ac:chgData name="" userId="ea11220e39b9327a" providerId="LiveId" clId="{66B7813E-0785-4A8F-BF6D-0C986B9964C4}" dt="2026-01-12T07:16:59.587" v="5" actId="403"/>
          <ac:spMkLst>
            <pc:docMk/>
            <pc:sldMk cId="2590345900" sldId="261"/>
            <ac:spMk id="3" creationId="{00000000-0000-0000-0000-000000000000}"/>
          </ac:spMkLst>
        </pc:spChg>
      </pc:sldChg>
      <pc:sldChg chg="modSp">
        <pc:chgData name="" userId="ea11220e39b9327a" providerId="LiveId" clId="{66B7813E-0785-4A8F-BF6D-0C986B9964C4}" dt="2026-01-12T07:17:05.711" v="8" actId="403"/>
        <pc:sldMkLst>
          <pc:docMk/>
          <pc:sldMk cId="4193678064" sldId="262"/>
        </pc:sldMkLst>
        <pc:spChg chg="mod">
          <ac:chgData name="" userId="ea11220e39b9327a" providerId="LiveId" clId="{66B7813E-0785-4A8F-BF6D-0C986B9964C4}" dt="2026-01-12T07:17:05.711" v="8" actId="403"/>
          <ac:spMkLst>
            <pc:docMk/>
            <pc:sldMk cId="4193678064" sldId="262"/>
            <ac:spMk id="3" creationId="{00000000-0000-0000-0000-000000000000}"/>
          </ac:spMkLst>
        </pc:spChg>
      </pc:sldChg>
      <pc:sldChg chg="modSp">
        <pc:chgData name="" userId="ea11220e39b9327a" providerId="LiveId" clId="{66B7813E-0785-4A8F-BF6D-0C986B9964C4}" dt="2026-01-12T07:17:08.633" v="9" actId="403"/>
        <pc:sldMkLst>
          <pc:docMk/>
          <pc:sldMk cId="3503859999" sldId="263"/>
        </pc:sldMkLst>
        <pc:spChg chg="mod">
          <ac:chgData name="" userId="ea11220e39b9327a" providerId="LiveId" clId="{66B7813E-0785-4A8F-BF6D-0C986B9964C4}" dt="2026-01-12T07:17:08.633" v="9" actId="403"/>
          <ac:spMkLst>
            <pc:docMk/>
            <pc:sldMk cId="3503859999" sldId="263"/>
            <ac:spMk id="3" creationId="{00000000-0000-0000-0000-000000000000}"/>
          </ac:spMkLst>
        </pc:spChg>
      </pc:sldChg>
      <pc:sldChg chg="modSp">
        <pc:chgData name="" userId="ea11220e39b9327a" providerId="LiveId" clId="{66B7813E-0785-4A8F-BF6D-0C986B9964C4}" dt="2026-01-12T07:17:11.383" v="10" actId="403"/>
        <pc:sldMkLst>
          <pc:docMk/>
          <pc:sldMk cId="2285461512" sldId="264"/>
        </pc:sldMkLst>
        <pc:spChg chg="mod">
          <ac:chgData name="" userId="ea11220e39b9327a" providerId="LiveId" clId="{66B7813E-0785-4A8F-BF6D-0C986B9964C4}" dt="2026-01-12T07:17:11.383" v="10" actId="403"/>
          <ac:spMkLst>
            <pc:docMk/>
            <pc:sldMk cId="2285461512" sldId="264"/>
            <ac:spMk id="3" creationId="{00000000-0000-0000-0000-000000000000}"/>
          </ac:spMkLst>
        </pc:spChg>
      </pc:sldChg>
      <pc:sldChg chg="modSp">
        <pc:chgData name="" userId="ea11220e39b9327a" providerId="LiveId" clId="{66B7813E-0785-4A8F-BF6D-0C986B9964C4}" dt="2026-01-12T07:17:14.868" v="11" actId="403"/>
        <pc:sldMkLst>
          <pc:docMk/>
          <pc:sldMk cId="4260515082" sldId="265"/>
        </pc:sldMkLst>
        <pc:spChg chg="mod">
          <ac:chgData name="" userId="ea11220e39b9327a" providerId="LiveId" clId="{66B7813E-0785-4A8F-BF6D-0C986B9964C4}" dt="2026-01-12T07:17:14.868" v="11" actId="403"/>
          <ac:spMkLst>
            <pc:docMk/>
            <pc:sldMk cId="4260515082" sldId="265"/>
            <ac:spMk id="3" creationId="{00000000-0000-0000-0000-000000000000}"/>
          </ac:spMkLst>
        </pc:spChg>
      </pc:sldChg>
      <pc:sldChg chg="modSp">
        <pc:chgData name="" userId="ea11220e39b9327a" providerId="LiveId" clId="{66B7813E-0785-4A8F-BF6D-0C986B9964C4}" dt="2026-01-12T07:17:20.628" v="12" actId="403"/>
        <pc:sldMkLst>
          <pc:docMk/>
          <pc:sldMk cId="2849493355" sldId="266"/>
        </pc:sldMkLst>
        <pc:spChg chg="mod">
          <ac:chgData name="" userId="ea11220e39b9327a" providerId="LiveId" clId="{66B7813E-0785-4A8F-BF6D-0C986B9964C4}" dt="2026-01-12T07:17:20.628" v="12" actId="403"/>
          <ac:spMkLst>
            <pc:docMk/>
            <pc:sldMk cId="2849493355" sldId="266"/>
            <ac:spMk id="3" creationId="{00000000-0000-0000-0000-000000000000}"/>
          </ac:spMkLst>
        </pc:spChg>
      </pc:sldChg>
      <pc:sldChg chg="modSp">
        <pc:chgData name="" userId="ea11220e39b9327a" providerId="LiveId" clId="{66B7813E-0785-4A8F-BF6D-0C986B9964C4}" dt="2026-01-12T07:17:23.922" v="13" actId="403"/>
        <pc:sldMkLst>
          <pc:docMk/>
          <pc:sldMk cId="3977221548" sldId="267"/>
        </pc:sldMkLst>
        <pc:spChg chg="mod">
          <ac:chgData name="" userId="ea11220e39b9327a" providerId="LiveId" clId="{66B7813E-0785-4A8F-BF6D-0C986B9964C4}" dt="2026-01-12T07:17:23.922" v="13" actId="403"/>
          <ac:spMkLst>
            <pc:docMk/>
            <pc:sldMk cId="3977221548" sldId="267"/>
            <ac:spMk id="3" creationId="{00000000-0000-0000-0000-000000000000}"/>
          </ac:spMkLst>
        </pc:spChg>
      </pc:sldChg>
      <pc:sldChg chg="modSp">
        <pc:chgData name="" userId="ea11220e39b9327a" providerId="LiveId" clId="{66B7813E-0785-4A8F-BF6D-0C986B9964C4}" dt="2026-01-12T07:17:27.088" v="14" actId="403"/>
        <pc:sldMkLst>
          <pc:docMk/>
          <pc:sldMk cId="3186797411" sldId="268"/>
        </pc:sldMkLst>
        <pc:spChg chg="mod">
          <ac:chgData name="" userId="ea11220e39b9327a" providerId="LiveId" clId="{66B7813E-0785-4A8F-BF6D-0C986B9964C4}" dt="2026-01-12T07:17:27.088" v="14" actId="403"/>
          <ac:spMkLst>
            <pc:docMk/>
            <pc:sldMk cId="3186797411" sldId="268"/>
            <ac:spMk id="3" creationId="{00000000-0000-0000-0000-000000000000}"/>
          </ac:spMkLst>
        </pc:spChg>
      </pc:sldChg>
      <pc:sldChg chg="modSp">
        <pc:chgData name="" userId="ea11220e39b9327a" providerId="LiveId" clId="{66B7813E-0785-4A8F-BF6D-0C986B9964C4}" dt="2026-01-12T07:17:31.186" v="15" actId="403"/>
        <pc:sldMkLst>
          <pc:docMk/>
          <pc:sldMk cId="2948186019" sldId="269"/>
        </pc:sldMkLst>
        <pc:spChg chg="mod">
          <ac:chgData name="" userId="ea11220e39b9327a" providerId="LiveId" clId="{66B7813E-0785-4A8F-BF6D-0C986B9964C4}" dt="2026-01-12T07:17:31.186" v="15" actId="403"/>
          <ac:spMkLst>
            <pc:docMk/>
            <pc:sldMk cId="2948186019" sldId="269"/>
            <ac:spMk id="3" creationId="{00000000-0000-0000-0000-000000000000}"/>
          </ac:spMkLst>
        </pc:spChg>
      </pc:sldChg>
      <pc:sldChg chg="modSp">
        <pc:chgData name="" userId="ea11220e39b9327a" providerId="LiveId" clId="{66B7813E-0785-4A8F-BF6D-0C986B9964C4}" dt="2026-01-12T07:17:33.790" v="16" actId="403"/>
        <pc:sldMkLst>
          <pc:docMk/>
          <pc:sldMk cId="1754451841" sldId="270"/>
        </pc:sldMkLst>
        <pc:spChg chg="mod">
          <ac:chgData name="" userId="ea11220e39b9327a" providerId="LiveId" clId="{66B7813E-0785-4A8F-BF6D-0C986B9964C4}" dt="2026-01-12T07:17:33.790" v="16" actId="403"/>
          <ac:spMkLst>
            <pc:docMk/>
            <pc:sldMk cId="1754451841" sldId="270"/>
            <ac:spMk id="3" creationId="{00000000-0000-0000-0000-000000000000}"/>
          </ac:spMkLst>
        </pc:spChg>
      </pc:sldChg>
      <pc:sldChg chg="modSp">
        <pc:chgData name="" userId="ea11220e39b9327a" providerId="LiveId" clId="{66B7813E-0785-4A8F-BF6D-0C986B9964C4}" dt="2026-01-12T07:17:37.046" v="17" actId="403"/>
        <pc:sldMkLst>
          <pc:docMk/>
          <pc:sldMk cId="1976554238" sldId="271"/>
        </pc:sldMkLst>
        <pc:spChg chg="mod">
          <ac:chgData name="" userId="ea11220e39b9327a" providerId="LiveId" clId="{66B7813E-0785-4A8F-BF6D-0C986B9964C4}" dt="2026-01-12T07:17:37.046" v="17" actId="403"/>
          <ac:spMkLst>
            <pc:docMk/>
            <pc:sldMk cId="1976554238" sldId="271"/>
            <ac:spMk id="3" creationId="{00000000-0000-0000-0000-000000000000}"/>
          </ac:spMkLst>
        </pc:spChg>
      </pc:sldChg>
    </pc:docChg>
  </pc:docChgLst>
  <pc:docChgLst>
    <pc:chgData userId="ea11220e39b9327a" providerId="LiveId" clId="{56089E54-F7AE-4F95-BD69-7C132D0BEF3A}"/>
    <pc:docChg chg="modSld">
      <pc:chgData name="" userId="ea11220e39b9327a" providerId="LiveId" clId="{56089E54-F7AE-4F95-BD69-7C132D0BEF3A}" dt="2026-01-13T05:56:09.144" v="61" actId="1035"/>
      <pc:docMkLst>
        <pc:docMk/>
      </pc:docMkLst>
      <pc:sldChg chg="addSp modSp">
        <pc:chgData name="" userId="ea11220e39b9327a" providerId="LiveId" clId="{56089E54-F7AE-4F95-BD69-7C132D0BEF3A}" dt="2026-01-12T12:46:51.721" v="33" actId="1035"/>
        <pc:sldMkLst>
          <pc:docMk/>
          <pc:sldMk cId="0" sldId="256"/>
        </pc:sldMkLst>
        <pc:spChg chg="mod">
          <ac:chgData name="" userId="ea11220e39b9327a" providerId="LiveId" clId="{56089E54-F7AE-4F95-BD69-7C132D0BEF3A}" dt="2026-01-12T09:01:14.034" v="0" actId="20577"/>
          <ac:spMkLst>
            <pc:docMk/>
            <pc:sldMk cId="0" sldId="256"/>
            <ac:spMk id="3" creationId="{00000000-0000-0000-0000-000000000000}"/>
          </ac:spMkLst>
        </pc:spChg>
        <pc:picChg chg="add mod">
          <ac:chgData name="" userId="ea11220e39b9327a" providerId="LiveId" clId="{56089E54-F7AE-4F95-BD69-7C132D0BEF3A}" dt="2026-01-12T12:46:51.721" v="33" actId="1035"/>
          <ac:picMkLst>
            <pc:docMk/>
            <pc:sldMk cId="0" sldId="256"/>
            <ac:picMk id="4" creationId="{CDFD58DB-5876-4940-8FD8-246DC9EE9848}"/>
          </ac:picMkLst>
        </pc:picChg>
      </pc:sldChg>
      <pc:sldChg chg="addSp modSp">
        <pc:chgData name="" userId="ea11220e39b9327a" providerId="LiveId" clId="{56089E54-F7AE-4F95-BD69-7C132D0BEF3A}" dt="2026-01-12T09:01:29.432" v="3"/>
        <pc:sldMkLst>
          <pc:docMk/>
          <pc:sldMk cId="4117312118" sldId="257"/>
        </pc:sldMkLst>
        <pc:spChg chg="mod">
          <ac:chgData name="" userId="ea11220e39b9327a" providerId="LiveId" clId="{56089E54-F7AE-4F95-BD69-7C132D0BEF3A}" dt="2026-01-12T09:01:20.697" v="2" actId="20577"/>
          <ac:spMkLst>
            <pc:docMk/>
            <pc:sldMk cId="4117312118" sldId="257"/>
            <ac:spMk id="3" creationId="{00000000-0000-0000-0000-000000000000}"/>
          </ac:spMkLst>
        </pc:spChg>
        <pc:picChg chg="add mod">
          <ac:chgData name="" userId="ea11220e39b9327a" providerId="LiveId" clId="{56089E54-F7AE-4F95-BD69-7C132D0BEF3A}" dt="2026-01-12T09:01:29.432" v="3"/>
          <ac:picMkLst>
            <pc:docMk/>
            <pc:sldMk cId="4117312118" sldId="257"/>
            <ac:picMk id="4" creationId="{BA0346DD-C909-4F75-97DD-C3048489A76C}"/>
          </ac:picMkLst>
        </pc:picChg>
      </pc:sldChg>
      <pc:sldChg chg="addSp modSp">
        <pc:chgData name="" userId="ea11220e39b9327a" providerId="LiveId" clId="{56089E54-F7AE-4F95-BD69-7C132D0BEF3A}" dt="2026-01-13T05:55:27.928" v="37" actId="1035"/>
        <pc:sldMkLst>
          <pc:docMk/>
          <pc:sldMk cId="2820472763" sldId="258"/>
        </pc:sldMkLst>
        <pc:spChg chg="mod">
          <ac:chgData name="" userId="ea11220e39b9327a" providerId="LiveId" clId="{56089E54-F7AE-4F95-BD69-7C132D0BEF3A}" dt="2026-01-12T09:01:33.269" v="4" actId="20577"/>
          <ac:spMkLst>
            <pc:docMk/>
            <pc:sldMk cId="2820472763" sldId="258"/>
            <ac:spMk id="3" creationId="{00000000-0000-0000-0000-000000000000}"/>
          </ac:spMkLst>
        </pc:spChg>
        <pc:picChg chg="add mod">
          <ac:chgData name="" userId="ea11220e39b9327a" providerId="LiveId" clId="{56089E54-F7AE-4F95-BD69-7C132D0BEF3A}" dt="2026-01-13T05:55:27.928" v="37" actId="1035"/>
          <ac:picMkLst>
            <pc:docMk/>
            <pc:sldMk cId="2820472763" sldId="258"/>
            <ac:picMk id="4" creationId="{0AE196EF-3581-4417-9402-9734B0556739}"/>
          </ac:picMkLst>
        </pc:picChg>
      </pc:sldChg>
      <pc:sldChg chg="addSp modSp">
        <pc:chgData name="" userId="ea11220e39b9327a" providerId="LiveId" clId="{56089E54-F7AE-4F95-BD69-7C132D0BEF3A}" dt="2026-01-12T09:01:48.393" v="7"/>
        <pc:sldMkLst>
          <pc:docMk/>
          <pc:sldMk cId="851084387" sldId="259"/>
        </pc:sldMkLst>
        <pc:spChg chg="mod">
          <ac:chgData name="" userId="ea11220e39b9327a" providerId="LiveId" clId="{56089E54-F7AE-4F95-BD69-7C132D0BEF3A}" dt="2026-01-12T09:01:42.661" v="6" actId="20577"/>
          <ac:spMkLst>
            <pc:docMk/>
            <pc:sldMk cId="851084387" sldId="259"/>
            <ac:spMk id="3" creationId="{00000000-0000-0000-0000-000000000000}"/>
          </ac:spMkLst>
        </pc:spChg>
        <pc:picChg chg="add mod">
          <ac:chgData name="" userId="ea11220e39b9327a" providerId="LiveId" clId="{56089E54-F7AE-4F95-BD69-7C132D0BEF3A}" dt="2026-01-12T09:01:48.393" v="7"/>
          <ac:picMkLst>
            <pc:docMk/>
            <pc:sldMk cId="851084387" sldId="259"/>
            <ac:picMk id="4" creationId="{FE0F8BA3-D6CC-482D-B425-251AA162DF56}"/>
          </ac:picMkLst>
        </pc:picChg>
      </pc:sldChg>
      <pc:sldChg chg="addSp modSp">
        <pc:chgData name="" userId="ea11220e39b9327a" providerId="LiveId" clId="{56089E54-F7AE-4F95-BD69-7C132D0BEF3A}" dt="2026-01-13T05:55:46.823" v="40" actId="1035"/>
        <pc:sldMkLst>
          <pc:docMk/>
          <pc:sldMk cId="1174943804" sldId="260"/>
        </pc:sldMkLst>
        <pc:spChg chg="mod">
          <ac:chgData name="" userId="ea11220e39b9327a" providerId="LiveId" clId="{56089E54-F7AE-4F95-BD69-7C132D0BEF3A}" dt="2026-01-12T09:01:53.875" v="8" actId="20577"/>
          <ac:spMkLst>
            <pc:docMk/>
            <pc:sldMk cId="1174943804" sldId="260"/>
            <ac:spMk id="3" creationId="{00000000-0000-0000-0000-000000000000}"/>
          </ac:spMkLst>
        </pc:spChg>
        <pc:picChg chg="add mod">
          <ac:chgData name="" userId="ea11220e39b9327a" providerId="LiveId" clId="{56089E54-F7AE-4F95-BD69-7C132D0BEF3A}" dt="2026-01-13T05:55:46.823" v="40" actId="1035"/>
          <ac:picMkLst>
            <pc:docMk/>
            <pc:sldMk cId="1174943804" sldId="260"/>
            <ac:picMk id="4" creationId="{669D22E1-36F5-423B-A960-721C2836E079}"/>
          </ac:picMkLst>
        </pc:picChg>
      </pc:sldChg>
      <pc:sldChg chg="addSp modSp">
        <pc:chgData name="" userId="ea11220e39b9327a" providerId="LiveId" clId="{56089E54-F7AE-4F95-BD69-7C132D0BEF3A}" dt="2026-01-13T05:55:51.206" v="43" actId="1035"/>
        <pc:sldMkLst>
          <pc:docMk/>
          <pc:sldMk cId="2590345900" sldId="261"/>
        </pc:sldMkLst>
        <pc:spChg chg="mod">
          <ac:chgData name="" userId="ea11220e39b9327a" providerId="LiveId" clId="{56089E54-F7AE-4F95-BD69-7C132D0BEF3A}" dt="2026-01-12T09:02:04.683" v="10" actId="20577"/>
          <ac:spMkLst>
            <pc:docMk/>
            <pc:sldMk cId="2590345900" sldId="261"/>
            <ac:spMk id="3" creationId="{00000000-0000-0000-0000-000000000000}"/>
          </ac:spMkLst>
        </pc:spChg>
        <pc:picChg chg="add mod">
          <ac:chgData name="" userId="ea11220e39b9327a" providerId="LiveId" clId="{56089E54-F7AE-4F95-BD69-7C132D0BEF3A}" dt="2026-01-13T05:55:51.206" v="43" actId="1035"/>
          <ac:picMkLst>
            <pc:docMk/>
            <pc:sldMk cId="2590345900" sldId="261"/>
            <ac:picMk id="4" creationId="{50D00B0F-0144-4431-86E9-DC12EAD8BA1C}"/>
          </ac:picMkLst>
        </pc:picChg>
      </pc:sldChg>
      <pc:sldChg chg="addSp modSp">
        <pc:chgData name="" userId="ea11220e39b9327a" providerId="LiveId" clId="{56089E54-F7AE-4F95-BD69-7C132D0BEF3A}" dt="2026-01-12T09:02:20.292" v="13"/>
        <pc:sldMkLst>
          <pc:docMk/>
          <pc:sldMk cId="4193678064" sldId="262"/>
        </pc:sldMkLst>
        <pc:spChg chg="mod">
          <ac:chgData name="" userId="ea11220e39b9327a" providerId="LiveId" clId="{56089E54-F7AE-4F95-BD69-7C132D0BEF3A}" dt="2026-01-12T09:02:14.699" v="12" actId="20577"/>
          <ac:spMkLst>
            <pc:docMk/>
            <pc:sldMk cId="4193678064" sldId="262"/>
            <ac:spMk id="3" creationId="{00000000-0000-0000-0000-000000000000}"/>
          </ac:spMkLst>
        </pc:spChg>
        <pc:picChg chg="add mod">
          <ac:chgData name="" userId="ea11220e39b9327a" providerId="LiveId" clId="{56089E54-F7AE-4F95-BD69-7C132D0BEF3A}" dt="2026-01-12T09:02:20.292" v="13"/>
          <ac:picMkLst>
            <pc:docMk/>
            <pc:sldMk cId="4193678064" sldId="262"/>
            <ac:picMk id="4" creationId="{FA8D4D4B-CF96-495B-BD56-C3EC46DB340F}"/>
          </ac:picMkLst>
        </pc:picChg>
      </pc:sldChg>
      <pc:sldChg chg="addSp modSp">
        <pc:chgData name="" userId="ea11220e39b9327a" providerId="LiveId" clId="{56089E54-F7AE-4F95-BD69-7C132D0BEF3A}" dt="2026-01-12T09:02:28.221" v="15"/>
        <pc:sldMkLst>
          <pc:docMk/>
          <pc:sldMk cId="3503859999" sldId="263"/>
        </pc:sldMkLst>
        <pc:spChg chg="mod">
          <ac:chgData name="" userId="ea11220e39b9327a" providerId="LiveId" clId="{56089E54-F7AE-4F95-BD69-7C132D0BEF3A}" dt="2026-01-12T09:02:22.747" v="14" actId="20577"/>
          <ac:spMkLst>
            <pc:docMk/>
            <pc:sldMk cId="3503859999" sldId="263"/>
            <ac:spMk id="3" creationId="{00000000-0000-0000-0000-000000000000}"/>
          </ac:spMkLst>
        </pc:spChg>
        <pc:picChg chg="add mod">
          <ac:chgData name="" userId="ea11220e39b9327a" providerId="LiveId" clId="{56089E54-F7AE-4F95-BD69-7C132D0BEF3A}" dt="2026-01-12T09:02:28.221" v="15"/>
          <ac:picMkLst>
            <pc:docMk/>
            <pc:sldMk cId="3503859999" sldId="263"/>
            <ac:picMk id="4" creationId="{5EEDD601-46EB-478D-9585-9E02492607FA}"/>
          </ac:picMkLst>
        </pc:picChg>
      </pc:sldChg>
      <pc:sldChg chg="addSp modSp">
        <pc:chgData name="" userId="ea11220e39b9327a" providerId="LiveId" clId="{56089E54-F7AE-4F95-BD69-7C132D0BEF3A}" dt="2026-01-12T09:02:37.881" v="17"/>
        <pc:sldMkLst>
          <pc:docMk/>
          <pc:sldMk cId="2285461512" sldId="264"/>
        </pc:sldMkLst>
        <pc:spChg chg="mod">
          <ac:chgData name="" userId="ea11220e39b9327a" providerId="LiveId" clId="{56089E54-F7AE-4F95-BD69-7C132D0BEF3A}" dt="2026-01-12T09:02:32.257" v="16" actId="20577"/>
          <ac:spMkLst>
            <pc:docMk/>
            <pc:sldMk cId="2285461512" sldId="264"/>
            <ac:spMk id="3" creationId="{00000000-0000-0000-0000-000000000000}"/>
          </ac:spMkLst>
        </pc:spChg>
        <pc:picChg chg="add mod">
          <ac:chgData name="" userId="ea11220e39b9327a" providerId="LiveId" clId="{56089E54-F7AE-4F95-BD69-7C132D0BEF3A}" dt="2026-01-12T09:02:37.881" v="17"/>
          <ac:picMkLst>
            <pc:docMk/>
            <pc:sldMk cId="2285461512" sldId="264"/>
            <ac:picMk id="4" creationId="{D6F85331-D339-43BA-9CC4-9FA566CE0884}"/>
          </ac:picMkLst>
        </pc:picChg>
      </pc:sldChg>
      <pc:sldChg chg="addSp modSp">
        <pc:chgData name="" userId="ea11220e39b9327a" providerId="LiveId" clId="{56089E54-F7AE-4F95-BD69-7C132D0BEF3A}" dt="2026-01-12T09:02:45.549" v="19"/>
        <pc:sldMkLst>
          <pc:docMk/>
          <pc:sldMk cId="4260515082" sldId="265"/>
        </pc:sldMkLst>
        <pc:spChg chg="mod">
          <ac:chgData name="" userId="ea11220e39b9327a" providerId="LiveId" clId="{56089E54-F7AE-4F95-BD69-7C132D0BEF3A}" dt="2026-01-12T09:02:40.413" v="18" actId="20577"/>
          <ac:spMkLst>
            <pc:docMk/>
            <pc:sldMk cId="4260515082" sldId="265"/>
            <ac:spMk id="3" creationId="{00000000-0000-0000-0000-000000000000}"/>
          </ac:spMkLst>
        </pc:spChg>
        <pc:picChg chg="add mod">
          <ac:chgData name="" userId="ea11220e39b9327a" providerId="LiveId" clId="{56089E54-F7AE-4F95-BD69-7C132D0BEF3A}" dt="2026-01-12T09:02:45.549" v="19"/>
          <ac:picMkLst>
            <pc:docMk/>
            <pc:sldMk cId="4260515082" sldId="265"/>
            <ac:picMk id="4" creationId="{364F671E-3A72-4851-B217-EB6A041D2AC1}"/>
          </ac:picMkLst>
        </pc:picChg>
      </pc:sldChg>
      <pc:sldChg chg="addSp modSp">
        <pc:chgData name="" userId="ea11220e39b9327a" providerId="LiveId" clId="{56089E54-F7AE-4F95-BD69-7C132D0BEF3A}" dt="2026-01-13T05:55:58.176" v="46" actId="1035"/>
        <pc:sldMkLst>
          <pc:docMk/>
          <pc:sldMk cId="2849493355" sldId="266"/>
        </pc:sldMkLst>
        <pc:spChg chg="mod">
          <ac:chgData name="" userId="ea11220e39b9327a" providerId="LiveId" clId="{56089E54-F7AE-4F95-BD69-7C132D0BEF3A}" dt="2026-01-12T09:02:48.115" v="20" actId="20577"/>
          <ac:spMkLst>
            <pc:docMk/>
            <pc:sldMk cId="2849493355" sldId="266"/>
            <ac:spMk id="3" creationId="{00000000-0000-0000-0000-000000000000}"/>
          </ac:spMkLst>
        </pc:spChg>
        <pc:picChg chg="add mod">
          <ac:chgData name="" userId="ea11220e39b9327a" providerId="LiveId" clId="{56089E54-F7AE-4F95-BD69-7C132D0BEF3A}" dt="2026-01-13T05:55:58.176" v="46" actId="1035"/>
          <ac:picMkLst>
            <pc:docMk/>
            <pc:sldMk cId="2849493355" sldId="266"/>
            <ac:picMk id="4" creationId="{33EFC5C9-62D0-4AEB-92DA-886DA82C6FBC}"/>
          </ac:picMkLst>
        </pc:picChg>
      </pc:sldChg>
      <pc:sldChg chg="addSp modSp">
        <pc:chgData name="" userId="ea11220e39b9327a" providerId="LiveId" clId="{56089E54-F7AE-4F95-BD69-7C132D0BEF3A}" dt="2026-01-12T09:03:01.693" v="23"/>
        <pc:sldMkLst>
          <pc:docMk/>
          <pc:sldMk cId="3977221548" sldId="267"/>
        </pc:sldMkLst>
        <pc:spChg chg="mod">
          <ac:chgData name="" userId="ea11220e39b9327a" providerId="LiveId" clId="{56089E54-F7AE-4F95-BD69-7C132D0BEF3A}" dt="2026-01-12T09:02:57.035" v="22" actId="20577"/>
          <ac:spMkLst>
            <pc:docMk/>
            <pc:sldMk cId="3977221548" sldId="267"/>
            <ac:spMk id="3" creationId="{00000000-0000-0000-0000-000000000000}"/>
          </ac:spMkLst>
        </pc:spChg>
        <pc:picChg chg="add mod">
          <ac:chgData name="" userId="ea11220e39b9327a" providerId="LiveId" clId="{56089E54-F7AE-4F95-BD69-7C132D0BEF3A}" dt="2026-01-12T09:03:01.693" v="23"/>
          <ac:picMkLst>
            <pc:docMk/>
            <pc:sldMk cId="3977221548" sldId="267"/>
            <ac:picMk id="4" creationId="{93B83BAB-098F-493C-87CF-DA1ACF7E8EFA}"/>
          </ac:picMkLst>
        </pc:picChg>
      </pc:sldChg>
      <pc:sldChg chg="addSp modSp">
        <pc:chgData name="" userId="ea11220e39b9327a" providerId="LiveId" clId="{56089E54-F7AE-4F95-BD69-7C132D0BEF3A}" dt="2026-01-13T05:56:02.822" v="53" actId="1035"/>
        <pc:sldMkLst>
          <pc:docMk/>
          <pc:sldMk cId="3186797411" sldId="268"/>
        </pc:sldMkLst>
        <pc:spChg chg="mod">
          <ac:chgData name="" userId="ea11220e39b9327a" providerId="LiveId" clId="{56089E54-F7AE-4F95-BD69-7C132D0BEF3A}" dt="2026-01-12T09:03:05.763" v="24" actId="20577"/>
          <ac:spMkLst>
            <pc:docMk/>
            <pc:sldMk cId="3186797411" sldId="268"/>
            <ac:spMk id="3" creationId="{00000000-0000-0000-0000-000000000000}"/>
          </ac:spMkLst>
        </pc:spChg>
        <pc:picChg chg="add mod">
          <ac:chgData name="" userId="ea11220e39b9327a" providerId="LiveId" clId="{56089E54-F7AE-4F95-BD69-7C132D0BEF3A}" dt="2026-01-13T05:56:02.822" v="53" actId="1035"/>
          <ac:picMkLst>
            <pc:docMk/>
            <pc:sldMk cId="3186797411" sldId="268"/>
            <ac:picMk id="4" creationId="{5ED42645-A025-41E8-AA08-65CCB4FDF5B7}"/>
          </ac:picMkLst>
        </pc:picChg>
      </pc:sldChg>
      <pc:sldChg chg="addSp modSp">
        <pc:chgData name="" userId="ea11220e39b9327a" providerId="LiveId" clId="{56089E54-F7AE-4F95-BD69-7C132D0BEF3A}" dt="2026-01-12T09:03:19.491" v="27"/>
        <pc:sldMkLst>
          <pc:docMk/>
          <pc:sldMk cId="2948186019" sldId="269"/>
        </pc:sldMkLst>
        <pc:spChg chg="mod">
          <ac:chgData name="" userId="ea11220e39b9327a" providerId="LiveId" clId="{56089E54-F7AE-4F95-BD69-7C132D0BEF3A}" dt="2026-01-12T09:03:14.779" v="26" actId="20577"/>
          <ac:spMkLst>
            <pc:docMk/>
            <pc:sldMk cId="2948186019" sldId="269"/>
            <ac:spMk id="3" creationId="{00000000-0000-0000-0000-000000000000}"/>
          </ac:spMkLst>
        </pc:spChg>
        <pc:picChg chg="add mod">
          <ac:chgData name="" userId="ea11220e39b9327a" providerId="LiveId" clId="{56089E54-F7AE-4F95-BD69-7C132D0BEF3A}" dt="2026-01-12T09:03:19.491" v="27"/>
          <ac:picMkLst>
            <pc:docMk/>
            <pc:sldMk cId="2948186019" sldId="269"/>
            <ac:picMk id="4" creationId="{70D0CD23-AF96-42B6-813E-F65B07E6C68B}"/>
          </ac:picMkLst>
        </pc:picChg>
      </pc:sldChg>
      <pc:sldChg chg="addSp modSp">
        <pc:chgData name="" userId="ea11220e39b9327a" providerId="LiveId" clId="{56089E54-F7AE-4F95-BD69-7C132D0BEF3A}" dt="2026-01-12T09:03:26.779" v="29"/>
        <pc:sldMkLst>
          <pc:docMk/>
          <pc:sldMk cId="1754451841" sldId="270"/>
        </pc:sldMkLst>
        <pc:spChg chg="mod">
          <ac:chgData name="" userId="ea11220e39b9327a" providerId="LiveId" clId="{56089E54-F7AE-4F95-BD69-7C132D0BEF3A}" dt="2026-01-12T09:03:22.346" v="28" actId="20577"/>
          <ac:spMkLst>
            <pc:docMk/>
            <pc:sldMk cId="1754451841" sldId="270"/>
            <ac:spMk id="3" creationId="{00000000-0000-0000-0000-000000000000}"/>
          </ac:spMkLst>
        </pc:spChg>
        <pc:picChg chg="add mod">
          <ac:chgData name="" userId="ea11220e39b9327a" providerId="LiveId" clId="{56089E54-F7AE-4F95-BD69-7C132D0BEF3A}" dt="2026-01-12T09:03:26.779" v="29"/>
          <ac:picMkLst>
            <pc:docMk/>
            <pc:sldMk cId="1754451841" sldId="270"/>
            <ac:picMk id="4" creationId="{5FA9C688-138A-46FE-97E8-988A3F460B1C}"/>
          </ac:picMkLst>
        </pc:picChg>
      </pc:sldChg>
      <pc:sldChg chg="addSp modSp">
        <pc:chgData name="" userId="ea11220e39b9327a" providerId="LiveId" clId="{56089E54-F7AE-4F95-BD69-7C132D0BEF3A}" dt="2026-01-13T05:56:09.144" v="61" actId="1035"/>
        <pc:sldMkLst>
          <pc:docMk/>
          <pc:sldMk cId="1976554238" sldId="271"/>
        </pc:sldMkLst>
        <pc:spChg chg="mod">
          <ac:chgData name="" userId="ea11220e39b9327a" providerId="LiveId" clId="{56089E54-F7AE-4F95-BD69-7C132D0BEF3A}" dt="2026-01-12T09:03:30.028" v="30" actId="20577"/>
          <ac:spMkLst>
            <pc:docMk/>
            <pc:sldMk cId="1976554238" sldId="271"/>
            <ac:spMk id="3" creationId="{00000000-0000-0000-0000-000000000000}"/>
          </ac:spMkLst>
        </pc:spChg>
        <pc:picChg chg="add mod">
          <ac:chgData name="" userId="ea11220e39b9327a" providerId="LiveId" clId="{56089E54-F7AE-4F95-BD69-7C132D0BEF3A}" dt="2026-01-13T05:56:09.144" v="61" actId="1035"/>
          <ac:picMkLst>
            <pc:docMk/>
            <pc:sldMk cId="1976554238" sldId="271"/>
            <ac:picMk id="4" creationId="{ED7693CB-F430-42A6-9B36-59A518BE9B4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FD58DB-5876-4940-8FD8-246DC9EE9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F671E-3A72-4851-B217-EB6A041D2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15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EFC5C9-62D0-4AEB-92DA-886DA82C6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93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B83BAB-098F-493C-87CF-DA1ACF7E8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21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D42645-A025-41E8-AA08-65CCB4FDF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34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97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D0CD23-AF96-42B6-813E-F65B07E6C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86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A9C688-138A-46FE-97E8-988A3F460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51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7693CB-F430-42A6-9B36-59A518BE9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5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0346DD-C909-4F75-97DD-C3048489A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12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E196EF-3581-4417-9402-9734B0556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72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F8BA3-D6CC-482D-B425-251AA162D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84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9D22E1-36F5-423B-A960-721C2836E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43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D00B0F-0144-4431-86E9-DC12EAD8B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45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D4D4B-CF96-495B-BD56-C3EC46DB3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78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EDD601-46EB-478D-9585-9E0249260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59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F85331-D339-43BA-9CC4-9FA566CE0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61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PRANJAL BARUAH</dc:creator>
  <cp:lastModifiedBy>PRANJAL BARUAH</cp:lastModifiedBy>
  <cp:revision>12</cp:revision>
  <dcterms:created xsi:type="dcterms:W3CDTF">2006-08-16T00:00:00Z</dcterms:created>
  <dcterms:modified xsi:type="dcterms:W3CDTF">2026-01-13T05:56:12Z</dcterms:modified>
</cp:coreProperties>
</file>