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85DD5-18FD-4C57-9AC3-E18733BB3D3F}" v="32" dt="2026-01-12T11:46:05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a11220e39b9327a" providerId="LiveId" clId="{24385DD5-18FD-4C57-9AC3-E18733BB3D3F}"/>
    <pc:docChg chg="modSld">
      <pc:chgData name="" userId="ea11220e39b9327a" providerId="LiveId" clId="{24385DD5-18FD-4C57-9AC3-E18733BB3D3F}" dt="2026-01-12T11:46:05.579" v="30"/>
      <pc:docMkLst>
        <pc:docMk/>
      </pc:docMkLst>
      <pc:sldChg chg="addSp modSp">
        <pc:chgData name="" userId="ea11220e39b9327a" providerId="LiveId" clId="{24385DD5-18FD-4C57-9AC3-E18733BB3D3F}" dt="2026-01-12T11:40:40.165" v="1"/>
        <pc:sldMkLst>
          <pc:docMk/>
          <pc:sldMk cId="0" sldId="256"/>
        </pc:sldMkLst>
        <pc:spChg chg="mod">
          <ac:chgData name="" userId="ea11220e39b9327a" providerId="LiveId" clId="{24385DD5-18FD-4C57-9AC3-E18733BB3D3F}" dt="2026-01-12T11:40:30.991" v="0" actId="20577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0:40.165" v="1"/>
          <ac:picMkLst>
            <pc:docMk/>
            <pc:sldMk cId="0" sldId="256"/>
            <ac:picMk id="4" creationId="{8300C4B8-01A0-46B5-85CE-3F4B9B7940BE}"/>
          </ac:picMkLst>
        </pc:picChg>
      </pc:sldChg>
      <pc:sldChg chg="addSp modSp">
        <pc:chgData name="" userId="ea11220e39b9327a" providerId="LiveId" clId="{24385DD5-18FD-4C57-9AC3-E18733BB3D3F}" dt="2026-01-12T11:40:47.786" v="3"/>
        <pc:sldMkLst>
          <pc:docMk/>
          <pc:sldMk cId="4117312118" sldId="257"/>
        </pc:sldMkLst>
        <pc:spChg chg="mod">
          <ac:chgData name="" userId="ea11220e39b9327a" providerId="LiveId" clId="{24385DD5-18FD-4C57-9AC3-E18733BB3D3F}" dt="2026-01-12T11:40:43.010" v="2" actId="20577"/>
          <ac:spMkLst>
            <pc:docMk/>
            <pc:sldMk cId="4117312118" sldId="257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0:47.786" v="3"/>
          <ac:picMkLst>
            <pc:docMk/>
            <pc:sldMk cId="4117312118" sldId="257"/>
            <ac:picMk id="4" creationId="{5E53C70F-61E7-4A15-B078-6076CDE520DD}"/>
          </ac:picMkLst>
        </pc:picChg>
      </pc:sldChg>
      <pc:sldChg chg="addSp modSp">
        <pc:chgData name="" userId="ea11220e39b9327a" providerId="LiveId" clId="{24385DD5-18FD-4C57-9AC3-E18733BB3D3F}" dt="2026-01-12T11:40:55.474" v="5"/>
        <pc:sldMkLst>
          <pc:docMk/>
          <pc:sldMk cId="2820472763" sldId="258"/>
        </pc:sldMkLst>
        <pc:spChg chg="mod">
          <ac:chgData name="" userId="ea11220e39b9327a" providerId="LiveId" clId="{24385DD5-18FD-4C57-9AC3-E18733BB3D3F}" dt="2026-01-12T11:40:50.438" v="4" actId="20577"/>
          <ac:spMkLst>
            <pc:docMk/>
            <pc:sldMk cId="2820472763" sldId="258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0:55.474" v="5"/>
          <ac:picMkLst>
            <pc:docMk/>
            <pc:sldMk cId="2820472763" sldId="258"/>
            <ac:picMk id="4" creationId="{3E4AD4DE-E244-4D34-BCB1-BCDAA8AAE787}"/>
          </ac:picMkLst>
        </pc:picChg>
      </pc:sldChg>
      <pc:sldChg chg="addSp modSp">
        <pc:chgData name="" userId="ea11220e39b9327a" providerId="LiveId" clId="{24385DD5-18FD-4C57-9AC3-E18733BB3D3F}" dt="2026-01-12T11:41:03.171" v="7"/>
        <pc:sldMkLst>
          <pc:docMk/>
          <pc:sldMk cId="851084387" sldId="259"/>
        </pc:sldMkLst>
        <pc:spChg chg="mod">
          <ac:chgData name="" userId="ea11220e39b9327a" providerId="LiveId" clId="{24385DD5-18FD-4C57-9AC3-E18733BB3D3F}" dt="2026-01-12T11:40:58.703" v="6" actId="20577"/>
          <ac:spMkLst>
            <pc:docMk/>
            <pc:sldMk cId="851084387" sldId="259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1:03.171" v="7"/>
          <ac:picMkLst>
            <pc:docMk/>
            <pc:sldMk cId="851084387" sldId="259"/>
            <ac:picMk id="4" creationId="{2A09BCBF-164F-48A6-AA37-94D6E1AEE35F}"/>
          </ac:picMkLst>
        </pc:picChg>
      </pc:sldChg>
      <pc:sldChg chg="modSp">
        <pc:chgData name="" userId="ea11220e39b9327a" providerId="LiveId" clId="{24385DD5-18FD-4C57-9AC3-E18733BB3D3F}" dt="2026-01-12T11:41:07.319" v="8" actId="20577"/>
        <pc:sldMkLst>
          <pc:docMk/>
          <pc:sldMk cId="1174943804" sldId="260"/>
        </pc:sldMkLst>
        <pc:spChg chg="mod">
          <ac:chgData name="" userId="ea11220e39b9327a" providerId="LiveId" clId="{24385DD5-18FD-4C57-9AC3-E18733BB3D3F}" dt="2026-01-12T11:41:07.319" v="8" actId="20577"/>
          <ac:spMkLst>
            <pc:docMk/>
            <pc:sldMk cId="1174943804" sldId="260"/>
            <ac:spMk id="3" creationId="{00000000-0000-0000-0000-000000000000}"/>
          </ac:spMkLst>
        </pc:spChg>
      </pc:sldChg>
      <pc:sldChg chg="addSp modSp">
        <pc:chgData name="" userId="ea11220e39b9327a" providerId="LiveId" clId="{24385DD5-18FD-4C57-9AC3-E18733BB3D3F}" dt="2026-01-12T11:44:26.391" v="10"/>
        <pc:sldMkLst>
          <pc:docMk/>
          <pc:sldMk cId="2590345900" sldId="261"/>
        </pc:sldMkLst>
        <pc:spChg chg="mod">
          <ac:chgData name="" userId="ea11220e39b9327a" providerId="LiveId" clId="{24385DD5-18FD-4C57-9AC3-E18733BB3D3F}" dt="2026-01-12T11:44:21.570" v="9" actId="20577"/>
          <ac:spMkLst>
            <pc:docMk/>
            <pc:sldMk cId="2590345900" sldId="261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4:26.391" v="10"/>
          <ac:picMkLst>
            <pc:docMk/>
            <pc:sldMk cId="2590345900" sldId="261"/>
            <ac:picMk id="4" creationId="{9931743E-E266-4DB9-9D2A-D7B6027D49D5}"/>
          </ac:picMkLst>
        </pc:picChg>
      </pc:sldChg>
      <pc:sldChg chg="addSp modSp">
        <pc:chgData name="" userId="ea11220e39b9327a" providerId="LiveId" clId="{24385DD5-18FD-4C57-9AC3-E18733BB3D3F}" dt="2026-01-12T11:44:34.308" v="12"/>
        <pc:sldMkLst>
          <pc:docMk/>
          <pc:sldMk cId="4193678064" sldId="262"/>
        </pc:sldMkLst>
        <pc:spChg chg="mod">
          <ac:chgData name="" userId="ea11220e39b9327a" providerId="LiveId" clId="{24385DD5-18FD-4C57-9AC3-E18733BB3D3F}" dt="2026-01-12T11:44:29.107" v="11" actId="20577"/>
          <ac:spMkLst>
            <pc:docMk/>
            <pc:sldMk cId="4193678064" sldId="262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4:34.308" v="12"/>
          <ac:picMkLst>
            <pc:docMk/>
            <pc:sldMk cId="4193678064" sldId="262"/>
            <ac:picMk id="4" creationId="{4C383103-E6FD-4FE9-80A7-7E9046C14D63}"/>
          </ac:picMkLst>
        </pc:picChg>
      </pc:sldChg>
      <pc:sldChg chg="addSp modSp">
        <pc:chgData name="" userId="ea11220e39b9327a" providerId="LiveId" clId="{24385DD5-18FD-4C57-9AC3-E18733BB3D3F}" dt="2026-01-12T11:44:43.143" v="14"/>
        <pc:sldMkLst>
          <pc:docMk/>
          <pc:sldMk cId="3503859999" sldId="263"/>
        </pc:sldMkLst>
        <pc:spChg chg="mod">
          <ac:chgData name="" userId="ea11220e39b9327a" providerId="LiveId" clId="{24385DD5-18FD-4C57-9AC3-E18733BB3D3F}" dt="2026-01-12T11:44:37.945" v="13" actId="20577"/>
          <ac:spMkLst>
            <pc:docMk/>
            <pc:sldMk cId="3503859999" sldId="263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4:43.143" v="14"/>
          <ac:picMkLst>
            <pc:docMk/>
            <pc:sldMk cId="3503859999" sldId="263"/>
            <ac:picMk id="4" creationId="{1567EF32-79B5-43ED-A989-437B75E97E56}"/>
          </ac:picMkLst>
        </pc:picChg>
      </pc:sldChg>
      <pc:sldChg chg="addSp modSp">
        <pc:chgData name="" userId="ea11220e39b9327a" providerId="LiveId" clId="{24385DD5-18FD-4C57-9AC3-E18733BB3D3F}" dt="2026-01-12T11:44:51.753" v="16"/>
        <pc:sldMkLst>
          <pc:docMk/>
          <pc:sldMk cId="2285461512" sldId="264"/>
        </pc:sldMkLst>
        <pc:spChg chg="mod">
          <ac:chgData name="" userId="ea11220e39b9327a" providerId="LiveId" clId="{24385DD5-18FD-4C57-9AC3-E18733BB3D3F}" dt="2026-01-12T11:44:45.505" v="15" actId="20577"/>
          <ac:spMkLst>
            <pc:docMk/>
            <pc:sldMk cId="2285461512" sldId="264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4:51.753" v="16"/>
          <ac:picMkLst>
            <pc:docMk/>
            <pc:sldMk cId="2285461512" sldId="264"/>
            <ac:picMk id="4" creationId="{9F9274B2-18C8-47DE-87A8-42C0A0426B71}"/>
          </ac:picMkLst>
        </pc:picChg>
      </pc:sldChg>
      <pc:sldChg chg="addSp modSp">
        <pc:chgData name="" userId="ea11220e39b9327a" providerId="LiveId" clId="{24385DD5-18FD-4C57-9AC3-E18733BB3D3F}" dt="2026-01-12T11:44:59.890" v="18"/>
        <pc:sldMkLst>
          <pc:docMk/>
          <pc:sldMk cId="4260515082" sldId="265"/>
        </pc:sldMkLst>
        <pc:spChg chg="mod">
          <ac:chgData name="" userId="ea11220e39b9327a" providerId="LiveId" clId="{24385DD5-18FD-4C57-9AC3-E18733BB3D3F}" dt="2026-01-12T11:44:54.696" v="17" actId="20577"/>
          <ac:spMkLst>
            <pc:docMk/>
            <pc:sldMk cId="4260515082" sldId="265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4:59.890" v="18"/>
          <ac:picMkLst>
            <pc:docMk/>
            <pc:sldMk cId="4260515082" sldId="265"/>
            <ac:picMk id="4" creationId="{225C0294-A7B5-41F7-A6C6-FDC695ACCF2B}"/>
          </ac:picMkLst>
        </pc:picChg>
      </pc:sldChg>
      <pc:sldChg chg="addSp modSp">
        <pc:chgData name="" userId="ea11220e39b9327a" providerId="LiveId" clId="{24385DD5-18FD-4C57-9AC3-E18733BB3D3F}" dt="2026-01-12T11:45:07.409" v="20"/>
        <pc:sldMkLst>
          <pc:docMk/>
          <pc:sldMk cId="2849493355" sldId="266"/>
        </pc:sldMkLst>
        <pc:spChg chg="mod">
          <ac:chgData name="" userId="ea11220e39b9327a" providerId="LiveId" clId="{24385DD5-18FD-4C57-9AC3-E18733BB3D3F}" dt="2026-01-12T11:45:02.217" v="19" actId="20577"/>
          <ac:spMkLst>
            <pc:docMk/>
            <pc:sldMk cId="2849493355" sldId="266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5:07.409" v="20"/>
          <ac:picMkLst>
            <pc:docMk/>
            <pc:sldMk cId="2849493355" sldId="266"/>
            <ac:picMk id="4" creationId="{2D969F02-8FE3-4FD4-8F21-CC370C716F1A}"/>
          </ac:picMkLst>
        </pc:picChg>
      </pc:sldChg>
      <pc:sldChg chg="addSp modSp">
        <pc:chgData name="" userId="ea11220e39b9327a" providerId="LiveId" clId="{24385DD5-18FD-4C57-9AC3-E18733BB3D3F}" dt="2026-01-12T11:45:33.994" v="22"/>
        <pc:sldMkLst>
          <pc:docMk/>
          <pc:sldMk cId="3977221548" sldId="267"/>
        </pc:sldMkLst>
        <pc:spChg chg="mod">
          <ac:chgData name="" userId="ea11220e39b9327a" providerId="LiveId" clId="{24385DD5-18FD-4C57-9AC3-E18733BB3D3F}" dt="2026-01-12T11:45:28.967" v="21" actId="20577"/>
          <ac:spMkLst>
            <pc:docMk/>
            <pc:sldMk cId="3977221548" sldId="267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5:33.994" v="22"/>
          <ac:picMkLst>
            <pc:docMk/>
            <pc:sldMk cId="3977221548" sldId="267"/>
            <ac:picMk id="4" creationId="{05669D29-992C-483C-A5E6-890DDD46F52F}"/>
          </ac:picMkLst>
        </pc:picChg>
      </pc:sldChg>
      <pc:sldChg chg="addSp modSp">
        <pc:chgData name="" userId="ea11220e39b9327a" providerId="LiveId" clId="{24385DD5-18FD-4C57-9AC3-E18733BB3D3F}" dt="2026-01-12T11:45:42.180" v="24"/>
        <pc:sldMkLst>
          <pc:docMk/>
          <pc:sldMk cId="3186797411" sldId="268"/>
        </pc:sldMkLst>
        <pc:spChg chg="mod">
          <ac:chgData name="" userId="ea11220e39b9327a" providerId="LiveId" clId="{24385DD5-18FD-4C57-9AC3-E18733BB3D3F}" dt="2026-01-12T11:45:37.316" v="23" actId="20577"/>
          <ac:spMkLst>
            <pc:docMk/>
            <pc:sldMk cId="3186797411" sldId="268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5:42.180" v="24"/>
          <ac:picMkLst>
            <pc:docMk/>
            <pc:sldMk cId="3186797411" sldId="268"/>
            <ac:picMk id="4" creationId="{5768CA7F-4A81-42B7-8E01-07A0116BDA53}"/>
          </ac:picMkLst>
        </pc:picChg>
      </pc:sldChg>
      <pc:sldChg chg="addSp modSp">
        <pc:chgData name="" userId="ea11220e39b9327a" providerId="LiveId" clId="{24385DD5-18FD-4C57-9AC3-E18733BB3D3F}" dt="2026-01-12T11:45:50.018" v="26"/>
        <pc:sldMkLst>
          <pc:docMk/>
          <pc:sldMk cId="2948186019" sldId="269"/>
        </pc:sldMkLst>
        <pc:spChg chg="mod">
          <ac:chgData name="" userId="ea11220e39b9327a" providerId="LiveId" clId="{24385DD5-18FD-4C57-9AC3-E18733BB3D3F}" dt="2026-01-12T11:45:44.817" v="25" actId="20577"/>
          <ac:spMkLst>
            <pc:docMk/>
            <pc:sldMk cId="2948186019" sldId="269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5:50.018" v="26"/>
          <ac:picMkLst>
            <pc:docMk/>
            <pc:sldMk cId="2948186019" sldId="269"/>
            <ac:picMk id="4" creationId="{3BCA2186-A5D8-4436-A924-CBE464161513}"/>
          </ac:picMkLst>
        </pc:picChg>
      </pc:sldChg>
      <pc:sldChg chg="addSp modSp">
        <pc:chgData name="" userId="ea11220e39b9327a" providerId="LiveId" clId="{24385DD5-18FD-4C57-9AC3-E18733BB3D3F}" dt="2026-01-12T11:45:59.110" v="28"/>
        <pc:sldMkLst>
          <pc:docMk/>
          <pc:sldMk cId="1754451841" sldId="270"/>
        </pc:sldMkLst>
        <pc:spChg chg="mod">
          <ac:chgData name="" userId="ea11220e39b9327a" providerId="LiveId" clId="{24385DD5-18FD-4C57-9AC3-E18733BB3D3F}" dt="2026-01-12T11:45:54.056" v="27" actId="20577"/>
          <ac:spMkLst>
            <pc:docMk/>
            <pc:sldMk cId="1754451841" sldId="270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5:59.110" v="28"/>
          <ac:picMkLst>
            <pc:docMk/>
            <pc:sldMk cId="1754451841" sldId="270"/>
            <ac:picMk id="4" creationId="{562080FD-CDCC-4B32-B90B-BF01114D18F3}"/>
          </ac:picMkLst>
        </pc:picChg>
      </pc:sldChg>
      <pc:sldChg chg="addSp modSp">
        <pc:chgData name="" userId="ea11220e39b9327a" providerId="LiveId" clId="{24385DD5-18FD-4C57-9AC3-E18733BB3D3F}" dt="2026-01-12T11:46:05.579" v="30"/>
        <pc:sldMkLst>
          <pc:docMk/>
          <pc:sldMk cId="1976554238" sldId="271"/>
        </pc:sldMkLst>
        <pc:spChg chg="mod">
          <ac:chgData name="" userId="ea11220e39b9327a" providerId="LiveId" clId="{24385DD5-18FD-4C57-9AC3-E18733BB3D3F}" dt="2026-01-12T11:46:01.490" v="29" actId="20577"/>
          <ac:spMkLst>
            <pc:docMk/>
            <pc:sldMk cId="1976554238" sldId="271"/>
            <ac:spMk id="3" creationId="{00000000-0000-0000-0000-000000000000}"/>
          </ac:spMkLst>
        </pc:spChg>
        <pc:picChg chg="add mod">
          <ac:chgData name="" userId="ea11220e39b9327a" providerId="LiveId" clId="{24385DD5-18FD-4C57-9AC3-E18733BB3D3F}" dt="2026-01-12T11:46:05.579" v="30"/>
          <ac:picMkLst>
            <pc:docMk/>
            <pc:sldMk cId="1976554238" sldId="271"/>
            <ac:picMk id="4" creationId="{6C8B6337-D3A7-48FC-A60C-DEBA213582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0C4B8-01A0-46B5-85CE-3F4B9B794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C0294-A7B5-41F7-A6C6-FDC695AC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69F02-8FE3-4FD4-8F21-CC370C716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69D29-992C-483C-A5E6-890DDD46F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8CA7F-4A81-42B7-8E01-07A0116BD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A2186-A5D8-4436-A924-CBE464161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8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080FD-CDCC-4B32-B90B-BF01114D1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B6337-D3A7-48FC-A60C-DEBA21358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3C70F-61E7-4A15-B078-6076CDE52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AD4DE-E244-4D34-BCB1-BCDAA8AAE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9BCBF-164F-48A6-AA37-94D6E1AEE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6D573-1E20-4806-9E67-FBE0830D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4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31743E-E266-4DB9-9D2A-D7B6027D4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83103-E6FD-4FE9-80A7-7E9046C1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7EF32-79B5-43ED-A989-437B75E9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6868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274B2-18C8-47DE-87A8-42C0A042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6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PRANJAL BARUAH</dc:creator>
  <cp:lastModifiedBy>PRANJAL BARUAH</cp:lastModifiedBy>
  <cp:revision>12</cp:revision>
  <dcterms:created xsi:type="dcterms:W3CDTF">2006-08-16T00:00:00Z</dcterms:created>
  <dcterms:modified xsi:type="dcterms:W3CDTF">2026-01-12T11:46:07Z</dcterms:modified>
</cp:coreProperties>
</file>