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BFA77-372E-4B59-A8A5-C9EC866CD18F}" v="32" dt="2026-01-12T13:37:50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11220e39b9327a" providerId="LiveId" clId="{ECCBFA77-372E-4B59-A8A5-C9EC866CD18F}"/>
    <pc:docChg chg="modSld">
      <pc:chgData name="" userId="ea11220e39b9327a" providerId="LiveId" clId="{ECCBFA77-372E-4B59-A8A5-C9EC866CD18F}" dt="2026-01-12T13:37:50.164" v="31"/>
      <pc:docMkLst>
        <pc:docMk/>
      </pc:docMkLst>
      <pc:sldChg chg="addSp modSp">
        <pc:chgData name="" userId="ea11220e39b9327a" providerId="LiveId" clId="{ECCBFA77-372E-4B59-A8A5-C9EC866CD18F}" dt="2026-01-12T13:35:44.638" v="1"/>
        <pc:sldMkLst>
          <pc:docMk/>
          <pc:sldMk cId="0" sldId="256"/>
        </pc:sldMkLst>
        <pc:spChg chg="mod">
          <ac:chgData name="" userId="ea11220e39b9327a" providerId="LiveId" clId="{ECCBFA77-372E-4B59-A8A5-C9EC866CD18F}" dt="2026-01-12T13:35:44.167" v="0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5:44.638" v="1"/>
          <ac:picMkLst>
            <pc:docMk/>
            <pc:sldMk cId="0" sldId="256"/>
            <ac:picMk id="4" creationId="{EEDAEF69-33B8-4420-A5B1-9D3D55C20118}"/>
          </ac:picMkLst>
        </pc:picChg>
      </pc:sldChg>
      <pc:sldChg chg="addSp modSp">
        <pc:chgData name="" userId="ea11220e39b9327a" providerId="LiveId" clId="{ECCBFA77-372E-4B59-A8A5-C9EC866CD18F}" dt="2026-01-12T13:35:53.739" v="3"/>
        <pc:sldMkLst>
          <pc:docMk/>
          <pc:sldMk cId="4117312118" sldId="257"/>
        </pc:sldMkLst>
        <pc:spChg chg="mod">
          <ac:chgData name="" userId="ea11220e39b9327a" providerId="LiveId" clId="{ECCBFA77-372E-4B59-A8A5-C9EC866CD18F}" dt="2026-01-12T13:35:47.024" v="2" actId="20577"/>
          <ac:spMkLst>
            <pc:docMk/>
            <pc:sldMk cId="4117312118" sldId="257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5:53.739" v="3"/>
          <ac:picMkLst>
            <pc:docMk/>
            <pc:sldMk cId="4117312118" sldId="257"/>
            <ac:picMk id="4" creationId="{2C76D337-74F1-49B5-B18D-3722AFDA952E}"/>
          </ac:picMkLst>
        </pc:picChg>
      </pc:sldChg>
      <pc:sldChg chg="addSp modSp">
        <pc:chgData name="" userId="ea11220e39b9327a" providerId="LiveId" clId="{ECCBFA77-372E-4B59-A8A5-C9EC866CD18F}" dt="2026-01-12T13:36:04.149" v="5"/>
        <pc:sldMkLst>
          <pc:docMk/>
          <pc:sldMk cId="2820472763" sldId="258"/>
        </pc:sldMkLst>
        <pc:spChg chg="mod">
          <ac:chgData name="" userId="ea11220e39b9327a" providerId="LiveId" clId="{ECCBFA77-372E-4B59-A8A5-C9EC866CD18F}" dt="2026-01-12T13:35:58.108" v="4" actId="20577"/>
          <ac:spMkLst>
            <pc:docMk/>
            <pc:sldMk cId="2820472763" sldId="258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6:04.149" v="5"/>
          <ac:picMkLst>
            <pc:docMk/>
            <pc:sldMk cId="2820472763" sldId="258"/>
            <ac:picMk id="4" creationId="{9F7CBB62-D0F5-4862-835E-8B6085F88F80}"/>
          </ac:picMkLst>
        </pc:picChg>
      </pc:sldChg>
      <pc:sldChg chg="addSp modSp">
        <pc:chgData name="" userId="ea11220e39b9327a" providerId="LiveId" clId="{ECCBFA77-372E-4B59-A8A5-C9EC866CD18F}" dt="2026-01-12T13:36:11.796" v="7"/>
        <pc:sldMkLst>
          <pc:docMk/>
          <pc:sldMk cId="851084387" sldId="259"/>
        </pc:sldMkLst>
        <pc:spChg chg="mod">
          <ac:chgData name="" userId="ea11220e39b9327a" providerId="LiveId" clId="{ECCBFA77-372E-4B59-A8A5-C9EC866CD18F}" dt="2026-01-12T13:36:06.843" v="6" actId="20577"/>
          <ac:spMkLst>
            <pc:docMk/>
            <pc:sldMk cId="851084387" sldId="259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6:11.796" v="7"/>
          <ac:picMkLst>
            <pc:docMk/>
            <pc:sldMk cId="851084387" sldId="259"/>
            <ac:picMk id="4" creationId="{C947A6E1-BAE4-4516-B4C5-272B2C893582}"/>
          </ac:picMkLst>
        </pc:picChg>
      </pc:sldChg>
      <pc:sldChg chg="addSp modSp">
        <pc:chgData name="" userId="ea11220e39b9327a" providerId="LiveId" clId="{ECCBFA77-372E-4B59-A8A5-C9EC866CD18F}" dt="2026-01-12T13:36:22.088" v="9"/>
        <pc:sldMkLst>
          <pc:docMk/>
          <pc:sldMk cId="1174943804" sldId="260"/>
        </pc:sldMkLst>
        <pc:spChg chg="mod">
          <ac:chgData name="" userId="ea11220e39b9327a" providerId="LiveId" clId="{ECCBFA77-372E-4B59-A8A5-C9EC866CD18F}" dt="2026-01-12T13:36:17.059" v="8" actId="20577"/>
          <ac:spMkLst>
            <pc:docMk/>
            <pc:sldMk cId="1174943804" sldId="260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6:22.088" v="9"/>
          <ac:picMkLst>
            <pc:docMk/>
            <pc:sldMk cId="1174943804" sldId="260"/>
            <ac:picMk id="4" creationId="{FE8CC921-EA2C-4CFA-B176-7F3AC9B35850}"/>
          </ac:picMkLst>
        </pc:picChg>
      </pc:sldChg>
      <pc:sldChg chg="addSp modSp">
        <pc:chgData name="" userId="ea11220e39b9327a" providerId="LiveId" clId="{ECCBFA77-372E-4B59-A8A5-C9EC866CD18F}" dt="2026-01-12T13:36:29.777" v="11"/>
        <pc:sldMkLst>
          <pc:docMk/>
          <pc:sldMk cId="2590345900" sldId="261"/>
        </pc:sldMkLst>
        <pc:spChg chg="mod">
          <ac:chgData name="" userId="ea11220e39b9327a" providerId="LiveId" clId="{ECCBFA77-372E-4B59-A8A5-C9EC866CD18F}" dt="2026-01-12T13:36:24.843" v="10" actId="20577"/>
          <ac:spMkLst>
            <pc:docMk/>
            <pc:sldMk cId="2590345900" sldId="261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6:29.777" v="11"/>
          <ac:picMkLst>
            <pc:docMk/>
            <pc:sldMk cId="2590345900" sldId="261"/>
            <ac:picMk id="4" creationId="{17ADE7B8-7038-4E46-BD8C-14E7C5619893}"/>
          </ac:picMkLst>
        </pc:picChg>
      </pc:sldChg>
      <pc:sldChg chg="addSp modSp">
        <pc:chgData name="" userId="ea11220e39b9327a" providerId="LiveId" clId="{ECCBFA77-372E-4B59-A8A5-C9EC866CD18F}" dt="2026-01-12T13:36:38.202" v="13"/>
        <pc:sldMkLst>
          <pc:docMk/>
          <pc:sldMk cId="4193678064" sldId="262"/>
        </pc:sldMkLst>
        <pc:spChg chg="mod">
          <ac:chgData name="" userId="ea11220e39b9327a" providerId="LiveId" clId="{ECCBFA77-372E-4B59-A8A5-C9EC866CD18F}" dt="2026-01-12T13:36:33.225" v="12" actId="20577"/>
          <ac:spMkLst>
            <pc:docMk/>
            <pc:sldMk cId="4193678064" sldId="262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6:38.202" v="13"/>
          <ac:picMkLst>
            <pc:docMk/>
            <pc:sldMk cId="4193678064" sldId="262"/>
            <ac:picMk id="4" creationId="{806511D2-9F7F-4A46-9C30-B73E47EF6EA5}"/>
          </ac:picMkLst>
        </pc:picChg>
      </pc:sldChg>
      <pc:sldChg chg="addSp modSp">
        <pc:chgData name="" userId="ea11220e39b9327a" providerId="LiveId" clId="{ECCBFA77-372E-4B59-A8A5-C9EC866CD18F}" dt="2026-01-12T13:36:46.202" v="15"/>
        <pc:sldMkLst>
          <pc:docMk/>
          <pc:sldMk cId="3503859999" sldId="263"/>
        </pc:sldMkLst>
        <pc:spChg chg="mod">
          <ac:chgData name="" userId="ea11220e39b9327a" providerId="LiveId" clId="{ECCBFA77-372E-4B59-A8A5-C9EC866CD18F}" dt="2026-01-12T13:36:41.064" v="14" actId="20577"/>
          <ac:spMkLst>
            <pc:docMk/>
            <pc:sldMk cId="3503859999" sldId="263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6:46.202" v="15"/>
          <ac:picMkLst>
            <pc:docMk/>
            <pc:sldMk cId="3503859999" sldId="263"/>
            <ac:picMk id="4" creationId="{61A52DFE-ADD8-441A-AB70-206A948E9007}"/>
          </ac:picMkLst>
        </pc:picChg>
      </pc:sldChg>
      <pc:sldChg chg="addSp modSp">
        <pc:chgData name="" userId="ea11220e39b9327a" providerId="LiveId" clId="{ECCBFA77-372E-4B59-A8A5-C9EC866CD18F}" dt="2026-01-12T13:36:54.709" v="17"/>
        <pc:sldMkLst>
          <pc:docMk/>
          <pc:sldMk cId="2285461512" sldId="264"/>
        </pc:sldMkLst>
        <pc:spChg chg="mod">
          <ac:chgData name="" userId="ea11220e39b9327a" providerId="LiveId" clId="{ECCBFA77-372E-4B59-A8A5-C9EC866CD18F}" dt="2026-01-12T13:36:49.868" v="16" actId="20577"/>
          <ac:spMkLst>
            <pc:docMk/>
            <pc:sldMk cId="2285461512" sldId="264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6:54.709" v="17"/>
          <ac:picMkLst>
            <pc:docMk/>
            <pc:sldMk cId="2285461512" sldId="264"/>
            <ac:picMk id="4" creationId="{A7C952C3-D3E5-4C25-AC2F-C70913B37B81}"/>
          </ac:picMkLst>
        </pc:picChg>
      </pc:sldChg>
      <pc:sldChg chg="addSp modSp">
        <pc:chgData name="" userId="ea11220e39b9327a" providerId="LiveId" clId="{ECCBFA77-372E-4B59-A8A5-C9EC866CD18F}" dt="2026-01-12T13:37:02.297" v="19"/>
        <pc:sldMkLst>
          <pc:docMk/>
          <pc:sldMk cId="4260515082" sldId="265"/>
        </pc:sldMkLst>
        <pc:spChg chg="mod">
          <ac:chgData name="" userId="ea11220e39b9327a" providerId="LiveId" clId="{ECCBFA77-372E-4B59-A8A5-C9EC866CD18F}" dt="2026-01-12T13:36:57.336" v="18" actId="20577"/>
          <ac:spMkLst>
            <pc:docMk/>
            <pc:sldMk cId="4260515082" sldId="265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7:02.297" v="19"/>
          <ac:picMkLst>
            <pc:docMk/>
            <pc:sldMk cId="4260515082" sldId="265"/>
            <ac:picMk id="4" creationId="{B464A089-2850-4F0D-8C72-EB866A0D2739}"/>
          </ac:picMkLst>
        </pc:picChg>
      </pc:sldChg>
      <pc:sldChg chg="addSp modSp">
        <pc:chgData name="" userId="ea11220e39b9327a" providerId="LiveId" clId="{ECCBFA77-372E-4B59-A8A5-C9EC866CD18F}" dt="2026-01-12T13:37:09.373" v="21"/>
        <pc:sldMkLst>
          <pc:docMk/>
          <pc:sldMk cId="2849493355" sldId="266"/>
        </pc:sldMkLst>
        <pc:spChg chg="mod">
          <ac:chgData name="" userId="ea11220e39b9327a" providerId="LiveId" clId="{ECCBFA77-372E-4B59-A8A5-C9EC866CD18F}" dt="2026-01-12T13:37:04.840" v="20" actId="20577"/>
          <ac:spMkLst>
            <pc:docMk/>
            <pc:sldMk cId="2849493355" sldId="266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7:09.373" v="21"/>
          <ac:picMkLst>
            <pc:docMk/>
            <pc:sldMk cId="2849493355" sldId="266"/>
            <ac:picMk id="4" creationId="{EF2248C3-BB7F-4EF7-B5E3-7FC3A2C17295}"/>
          </ac:picMkLst>
        </pc:picChg>
      </pc:sldChg>
      <pc:sldChg chg="addSp modSp">
        <pc:chgData name="" userId="ea11220e39b9327a" providerId="LiveId" clId="{ECCBFA77-372E-4B59-A8A5-C9EC866CD18F}" dt="2026-01-12T13:37:18.729" v="23"/>
        <pc:sldMkLst>
          <pc:docMk/>
          <pc:sldMk cId="3977221548" sldId="267"/>
        </pc:sldMkLst>
        <pc:spChg chg="mod">
          <ac:chgData name="" userId="ea11220e39b9327a" providerId="LiveId" clId="{ECCBFA77-372E-4B59-A8A5-C9EC866CD18F}" dt="2026-01-12T13:37:13.759" v="22" actId="20577"/>
          <ac:spMkLst>
            <pc:docMk/>
            <pc:sldMk cId="3977221548" sldId="267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7:18.729" v="23"/>
          <ac:picMkLst>
            <pc:docMk/>
            <pc:sldMk cId="3977221548" sldId="267"/>
            <ac:picMk id="4" creationId="{81804398-B156-4B10-87FC-4C6FC46839D9}"/>
          </ac:picMkLst>
        </pc:picChg>
      </pc:sldChg>
      <pc:sldChg chg="addSp modSp">
        <pc:chgData name="" userId="ea11220e39b9327a" providerId="LiveId" clId="{ECCBFA77-372E-4B59-A8A5-C9EC866CD18F}" dt="2026-01-12T13:37:25.895" v="25"/>
        <pc:sldMkLst>
          <pc:docMk/>
          <pc:sldMk cId="3186797411" sldId="268"/>
        </pc:sldMkLst>
        <pc:spChg chg="mod">
          <ac:chgData name="" userId="ea11220e39b9327a" providerId="LiveId" clId="{ECCBFA77-372E-4B59-A8A5-C9EC866CD18F}" dt="2026-01-12T13:37:21.307" v="24" actId="20577"/>
          <ac:spMkLst>
            <pc:docMk/>
            <pc:sldMk cId="3186797411" sldId="268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7:25.895" v="25"/>
          <ac:picMkLst>
            <pc:docMk/>
            <pc:sldMk cId="3186797411" sldId="268"/>
            <ac:picMk id="4" creationId="{60F570F7-C7C7-46DC-8760-50E24AC8AB2A}"/>
          </ac:picMkLst>
        </pc:picChg>
      </pc:sldChg>
      <pc:sldChg chg="addSp modSp">
        <pc:chgData name="" userId="ea11220e39b9327a" providerId="LiveId" clId="{ECCBFA77-372E-4B59-A8A5-C9EC866CD18F}" dt="2026-01-12T13:37:33.612" v="27"/>
        <pc:sldMkLst>
          <pc:docMk/>
          <pc:sldMk cId="2948186019" sldId="269"/>
        </pc:sldMkLst>
        <pc:spChg chg="mod">
          <ac:chgData name="" userId="ea11220e39b9327a" providerId="LiveId" clId="{ECCBFA77-372E-4B59-A8A5-C9EC866CD18F}" dt="2026-01-12T13:37:28.424" v="26" actId="20577"/>
          <ac:spMkLst>
            <pc:docMk/>
            <pc:sldMk cId="2948186019" sldId="269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7:33.612" v="27"/>
          <ac:picMkLst>
            <pc:docMk/>
            <pc:sldMk cId="2948186019" sldId="269"/>
            <ac:picMk id="4" creationId="{16DE1317-84B4-422F-890B-088137FACA6B}"/>
          </ac:picMkLst>
        </pc:picChg>
      </pc:sldChg>
      <pc:sldChg chg="addSp modSp">
        <pc:chgData name="" userId="ea11220e39b9327a" providerId="LiveId" clId="{ECCBFA77-372E-4B59-A8A5-C9EC866CD18F}" dt="2026-01-12T13:37:42.787" v="29"/>
        <pc:sldMkLst>
          <pc:docMk/>
          <pc:sldMk cId="1754451841" sldId="270"/>
        </pc:sldMkLst>
        <pc:spChg chg="mod">
          <ac:chgData name="" userId="ea11220e39b9327a" providerId="LiveId" clId="{ECCBFA77-372E-4B59-A8A5-C9EC866CD18F}" dt="2026-01-12T13:37:37.570" v="28" actId="20577"/>
          <ac:spMkLst>
            <pc:docMk/>
            <pc:sldMk cId="1754451841" sldId="270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7:42.787" v="29"/>
          <ac:picMkLst>
            <pc:docMk/>
            <pc:sldMk cId="1754451841" sldId="270"/>
            <ac:picMk id="4" creationId="{2CA5F8F8-44A7-4D9D-A7EA-E030824F9A83}"/>
          </ac:picMkLst>
        </pc:picChg>
      </pc:sldChg>
      <pc:sldChg chg="addSp modSp">
        <pc:chgData name="" userId="ea11220e39b9327a" providerId="LiveId" clId="{ECCBFA77-372E-4B59-A8A5-C9EC866CD18F}" dt="2026-01-12T13:37:50.164" v="31"/>
        <pc:sldMkLst>
          <pc:docMk/>
          <pc:sldMk cId="1976554238" sldId="271"/>
        </pc:sldMkLst>
        <pc:spChg chg="mod">
          <ac:chgData name="" userId="ea11220e39b9327a" providerId="LiveId" clId="{ECCBFA77-372E-4B59-A8A5-C9EC866CD18F}" dt="2026-01-12T13:37:45.346" v="30" actId="20577"/>
          <ac:spMkLst>
            <pc:docMk/>
            <pc:sldMk cId="1976554238" sldId="271"/>
            <ac:spMk id="3" creationId="{00000000-0000-0000-0000-000000000000}"/>
          </ac:spMkLst>
        </pc:spChg>
        <pc:picChg chg="add mod">
          <ac:chgData name="" userId="ea11220e39b9327a" providerId="LiveId" clId="{ECCBFA77-372E-4B59-A8A5-C9EC866CD18F}" dt="2026-01-12T13:37:50.164" v="31"/>
          <ac:picMkLst>
            <pc:docMk/>
            <pc:sldMk cId="1976554238" sldId="271"/>
            <ac:picMk id="4" creationId="{B1AA88F3-70D6-4E51-B8B2-CC4E9B2AD2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AEF69-33B8-4420-A5B1-9D3D55C20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4A089-2850-4F0D-8C72-EB866A0D2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248C3-BB7F-4EF7-B5E3-7FC3A2C1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04398-B156-4B10-87FC-4C6FC468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570F7-C7C7-46DC-8760-50E24AC8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E1317-84B4-422F-890B-088137FAC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5F8F8-44A7-4D9D-A7EA-E030824F9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A88F3-70D6-4E51-B8B2-CC4E9B2AD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6D337-74F1-49B5-B18D-3722AFDA9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CBB62-D0F5-4862-835E-8B6085F8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7A6E1-BAE4-4516-B4C5-272B2C89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CC921-EA2C-4CFA-B176-7F3AC9B35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DE7B8-7038-4E46-BD8C-14E7C5619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511D2-9F7F-4A46-9C30-B73E47EF6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52DFE-ADD8-441A-AB70-206A948E9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952C3-D3E5-4C25-AC2F-C70913B37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PRANJAL BARUAH</dc:creator>
  <cp:lastModifiedBy>PRANJAL BARUAH</cp:lastModifiedBy>
  <cp:revision>17</cp:revision>
  <dcterms:created xsi:type="dcterms:W3CDTF">2006-08-16T00:00:00Z</dcterms:created>
  <dcterms:modified xsi:type="dcterms:W3CDTF">2026-01-12T13:37:52Z</dcterms:modified>
</cp:coreProperties>
</file>