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0C014-2752-42A0-A9F6-EA540A91EC70}" v="32" dt="2026-01-13T05:36:13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a11220e39b9327a" providerId="LiveId" clId="{37D0C014-2752-42A0-A9F6-EA540A91EC70}"/>
    <pc:docChg chg="modSld">
      <pc:chgData name="" userId="ea11220e39b9327a" providerId="LiveId" clId="{37D0C014-2752-42A0-A9F6-EA540A91EC70}" dt="2026-01-13T05:36:13.109" v="31"/>
      <pc:docMkLst>
        <pc:docMk/>
      </pc:docMkLst>
      <pc:sldChg chg="addSp modSp">
        <pc:chgData name="" userId="ea11220e39b9327a" providerId="LiveId" clId="{37D0C014-2752-42A0-A9F6-EA540A91EC70}" dt="2026-01-13T05:33:34.526" v="1"/>
        <pc:sldMkLst>
          <pc:docMk/>
          <pc:sldMk cId="0" sldId="256"/>
        </pc:sldMkLst>
        <pc:spChg chg="mod">
          <ac:chgData name="" userId="ea11220e39b9327a" providerId="LiveId" clId="{37D0C014-2752-42A0-A9F6-EA540A91EC70}" dt="2026-01-13T05:33:34.082" v="0" actId="20577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" userId="ea11220e39b9327a" providerId="LiveId" clId="{37D0C014-2752-42A0-A9F6-EA540A91EC70}" dt="2026-01-13T05:33:34.526" v="1"/>
          <ac:picMkLst>
            <pc:docMk/>
            <pc:sldMk cId="0" sldId="256"/>
            <ac:picMk id="4" creationId="{7EC9FC89-4694-42A4-BD37-6A23337C5A34}"/>
          </ac:picMkLst>
        </pc:picChg>
      </pc:sldChg>
      <pc:sldChg chg="addSp modSp">
        <pc:chgData name="" userId="ea11220e39b9327a" providerId="LiveId" clId="{37D0C014-2752-42A0-A9F6-EA540A91EC70}" dt="2026-01-13T05:33:42.966" v="3"/>
        <pc:sldMkLst>
          <pc:docMk/>
          <pc:sldMk cId="4117312118" sldId="257"/>
        </pc:sldMkLst>
        <pc:spChg chg="mod">
          <ac:chgData name="" userId="ea11220e39b9327a" providerId="LiveId" clId="{37D0C014-2752-42A0-A9F6-EA540A91EC70}" dt="2026-01-13T05:33:37.712" v="2" actId="20577"/>
          <ac:spMkLst>
            <pc:docMk/>
            <pc:sldMk cId="4117312118" sldId="257"/>
            <ac:spMk id="3" creationId="{00000000-0000-0000-0000-000000000000}"/>
          </ac:spMkLst>
        </pc:spChg>
        <pc:picChg chg="add mod">
          <ac:chgData name="" userId="ea11220e39b9327a" providerId="LiveId" clId="{37D0C014-2752-42A0-A9F6-EA540A91EC70}" dt="2026-01-13T05:33:42.966" v="3"/>
          <ac:picMkLst>
            <pc:docMk/>
            <pc:sldMk cId="4117312118" sldId="257"/>
            <ac:picMk id="4" creationId="{93313EC6-10E3-4F8F-8E58-2A232DE7FAE1}"/>
          </ac:picMkLst>
        </pc:picChg>
      </pc:sldChg>
      <pc:sldChg chg="addSp modSp">
        <pc:chgData name="" userId="ea11220e39b9327a" providerId="LiveId" clId="{37D0C014-2752-42A0-A9F6-EA540A91EC70}" dt="2026-01-13T05:33:50.427" v="5"/>
        <pc:sldMkLst>
          <pc:docMk/>
          <pc:sldMk cId="2820472763" sldId="258"/>
        </pc:sldMkLst>
        <pc:spChg chg="mod">
          <ac:chgData name="" userId="ea11220e39b9327a" providerId="LiveId" clId="{37D0C014-2752-42A0-A9F6-EA540A91EC70}" dt="2026-01-13T05:33:45.756" v="4" actId="20577"/>
          <ac:spMkLst>
            <pc:docMk/>
            <pc:sldMk cId="2820472763" sldId="258"/>
            <ac:spMk id="3" creationId="{00000000-0000-0000-0000-000000000000}"/>
          </ac:spMkLst>
        </pc:spChg>
        <pc:picChg chg="add mod">
          <ac:chgData name="" userId="ea11220e39b9327a" providerId="LiveId" clId="{37D0C014-2752-42A0-A9F6-EA540A91EC70}" dt="2026-01-13T05:33:50.427" v="5"/>
          <ac:picMkLst>
            <pc:docMk/>
            <pc:sldMk cId="2820472763" sldId="258"/>
            <ac:picMk id="4" creationId="{1983774A-0B07-4689-AC23-F96E28DE4B2F}"/>
          </ac:picMkLst>
        </pc:picChg>
      </pc:sldChg>
      <pc:sldChg chg="addSp modSp">
        <pc:chgData name="" userId="ea11220e39b9327a" providerId="LiveId" clId="{37D0C014-2752-42A0-A9F6-EA540A91EC70}" dt="2026-01-13T05:34:12.736" v="7"/>
        <pc:sldMkLst>
          <pc:docMk/>
          <pc:sldMk cId="851084387" sldId="259"/>
        </pc:sldMkLst>
        <pc:spChg chg="mod">
          <ac:chgData name="" userId="ea11220e39b9327a" providerId="LiveId" clId="{37D0C014-2752-42A0-A9F6-EA540A91EC70}" dt="2026-01-13T05:33:54.944" v="6" actId="20577"/>
          <ac:spMkLst>
            <pc:docMk/>
            <pc:sldMk cId="851084387" sldId="259"/>
            <ac:spMk id="3" creationId="{00000000-0000-0000-0000-000000000000}"/>
          </ac:spMkLst>
        </pc:spChg>
        <pc:picChg chg="add mod">
          <ac:chgData name="" userId="ea11220e39b9327a" providerId="LiveId" clId="{37D0C014-2752-42A0-A9F6-EA540A91EC70}" dt="2026-01-13T05:34:12.736" v="7"/>
          <ac:picMkLst>
            <pc:docMk/>
            <pc:sldMk cId="851084387" sldId="259"/>
            <ac:picMk id="4" creationId="{353E8F3C-5986-43DD-B40C-7109FBC12993}"/>
          </ac:picMkLst>
        </pc:picChg>
      </pc:sldChg>
      <pc:sldChg chg="addSp modSp">
        <pc:chgData name="" userId="ea11220e39b9327a" providerId="LiveId" clId="{37D0C014-2752-42A0-A9F6-EA540A91EC70}" dt="2026-01-13T05:34:26.274" v="9"/>
        <pc:sldMkLst>
          <pc:docMk/>
          <pc:sldMk cId="1174943804" sldId="260"/>
        </pc:sldMkLst>
        <pc:spChg chg="mod">
          <ac:chgData name="" userId="ea11220e39b9327a" providerId="LiveId" clId="{37D0C014-2752-42A0-A9F6-EA540A91EC70}" dt="2026-01-13T05:34:20.855" v="8" actId="20577"/>
          <ac:spMkLst>
            <pc:docMk/>
            <pc:sldMk cId="1174943804" sldId="260"/>
            <ac:spMk id="3" creationId="{00000000-0000-0000-0000-000000000000}"/>
          </ac:spMkLst>
        </pc:spChg>
        <pc:picChg chg="add mod">
          <ac:chgData name="" userId="ea11220e39b9327a" providerId="LiveId" clId="{37D0C014-2752-42A0-A9F6-EA540A91EC70}" dt="2026-01-13T05:34:26.274" v="9"/>
          <ac:picMkLst>
            <pc:docMk/>
            <pc:sldMk cId="1174943804" sldId="260"/>
            <ac:picMk id="4" creationId="{30425C25-1D3E-47BE-AE11-8ADACDD06737}"/>
          </ac:picMkLst>
        </pc:picChg>
      </pc:sldChg>
      <pc:sldChg chg="addSp modSp">
        <pc:chgData name="" userId="ea11220e39b9327a" providerId="LiveId" clId="{37D0C014-2752-42A0-A9F6-EA540A91EC70}" dt="2026-01-13T05:34:38.624" v="11"/>
        <pc:sldMkLst>
          <pc:docMk/>
          <pc:sldMk cId="2590345900" sldId="261"/>
        </pc:sldMkLst>
        <pc:spChg chg="mod">
          <ac:chgData name="" userId="ea11220e39b9327a" providerId="LiveId" clId="{37D0C014-2752-42A0-A9F6-EA540A91EC70}" dt="2026-01-13T05:34:33.665" v="10" actId="20577"/>
          <ac:spMkLst>
            <pc:docMk/>
            <pc:sldMk cId="2590345900" sldId="261"/>
            <ac:spMk id="3" creationId="{00000000-0000-0000-0000-000000000000}"/>
          </ac:spMkLst>
        </pc:spChg>
        <pc:picChg chg="add mod">
          <ac:chgData name="" userId="ea11220e39b9327a" providerId="LiveId" clId="{37D0C014-2752-42A0-A9F6-EA540A91EC70}" dt="2026-01-13T05:34:38.624" v="11"/>
          <ac:picMkLst>
            <pc:docMk/>
            <pc:sldMk cId="2590345900" sldId="261"/>
            <ac:picMk id="4" creationId="{89DC19C6-FA8E-440E-AADD-8969F1326630}"/>
          </ac:picMkLst>
        </pc:picChg>
      </pc:sldChg>
      <pc:sldChg chg="addSp modSp">
        <pc:chgData name="" userId="ea11220e39b9327a" providerId="LiveId" clId="{37D0C014-2752-42A0-A9F6-EA540A91EC70}" dt="2026-01-13T05:35:00.139" v="13"/>
        <pc:sldMkLst>
          <pc:docMk/>
          <pc:sldMk cId="4193678064" sldId="262"/>
        </pc:sldMkLst>
        <pc:spChg chg="mod">
          <ac:chgData name="" userId="ea11220e39b9327a" providerId="LiveId" clId="{37D0C014-2752-42A0-A9F6-EA540A91EC70}" dt="2026-01-13T05:34:46.129" v="12" actId="20577"/>
          <ac:spMkLst>
            <pc:docMk/>
            <pc:sldMk cId="4193678064" sldId="262"/>
            <ac:spMk id="3" creationId="{00000000-0000-0000-0000-000000000000}"/>
          </ac:spMkLst>
        </pc:spChg>
        <pc:picChg chg="add mod">
          <ac:chgData name="" userId="ea11220e39b9327a" providerId="LiveId" clId="{37D0C014-2752-42A0-A9F6-EA540A91EC70}" dt="2026-01-13T05:35:00.139" v="13"/>
          <ac:picMkLst>
            <pc:docMk/>
            <pc:sldMk cId="4193678064" sldId="262"/>
            <ac:picMk id="4" creationId="{01B94016-4116-4B54-A432-A0CE7AE6FB1B}"/>
          </ac:picMkLst>
        </pc:picChg>
      </pc:sldChg>
      <pc:sldChg chg="addSp modSp">
        <pc:chgData name="" userId="ea11220e39b9327a" providerId="LiveId" clId="{37D0C014-2752-42A0-A9F6-EA540A91EC70}" dt="2026-01-13T05:35:10.144" v="15"/>
        <pc:sldMkLst>
          <pc:docMk/>
          <pc:sldMk cId="3503859999" sldId="263"/>
        </pc:sldMkLst>
        <pc:spChg chg="mod">
          <ac:chgData name="" userId="ea11220e39b9327a" providerId="LiveId" clId="{37D0C014-2752-42A0-A9F6-EA540A91EC70}" dt="2026-01-13T05:35:05.343" v="14" actId="20577"/>
          <ac:spMkLst>
            <pc:docMk/>
            <pc:sldMk cId="3503859999" sldId="263"/>
            <ac:spMk id="3" creationId="{00000000-0000-0000-0000-000000000000}"/>
          </ac:spMkLst>
        </pc:spChg>
        <pc:picChg chg="add mod">
          <ac:chgData name="" userId="ea11220e39b9327a" providerId="LiveId" clId="{37D0C014-2752-42A0-A9F6-EA540A91EC70}" dt="2026-01-13T05:35:10.144" v="15"/>
          <ac:picMkLst>
            <pc:docMk/>
            <pc:sldMk cId="3503859999" sldId="263"/>
            <ac:picMk id="4" creationId="{8E4BEFC2-0CF9-4EE4-A608-F7C515ECCF6B}"/>
          </ac:picMkLst>
        </pc:picChg>
      </pc:sldChg>
      <pc:sldChg chg="addSp modSp">
        <pc:chgData name="" userId="ea11220e39b9327a" providerId="LiveId" clId="{37D0C014-2752-42A0-A9F6-EA540A91EC70}" dt="2026-01-13T05:35:18.541" v="17"/>
        <pc:sldMkLst>
          <pc:docMk/>
          <pc:sldMk cId="2285461512" sldId="264"/>
        </pc:sldMkLst>
        <pc:spChg chg="mod">
          <ac:chgData name="" userId="ea11220e39b9327a" providerId="LiveId" clId="{37D0C014-2752-42A0-A9F6-EA540A91EC70}" dt="2026-01-13T05:35:14.160" v="16" actId="20577"/>
          <ac:spMkLst>
            <pc:docMk/>
            <pc:sldMk cId="2285461512" sldId="264"/>
            <ac:spMk id="3" creationId="{00000000-0000-0000-0000-000000000000}"/>
          </ac:spMkLst>
        </pc:spChg>
        <pc:picChg chg="add mod">
          <ac:chgData name="" userId="ea11220e39b9327a" providerId="LiveId" clId="{37D0C014-2752-42A0-A9F6-EA540A91EC70}" dt="2026-01-13T05:35:18.541" v="17"/>
          <ac:picMkLst>
            <pc:docMk/>
            <pc:sldMk cId="2285461512" sldId="264"/>
            <ac:picMk id="4" creationId="{4A7BBDC7-A486-4F9A-9B51-FE05E067331B}"/>
          </ac:picMkLst>
        </pc:picChg>
      </pc:sldChg>
      <pc:sldChg chg="addSp modSp">
        <pc:chgData name="" userId="ea11220e39b9327a" providerId="LiveId" clId="{37D0C014-2752-42A0-A9F6-EA540A91EC70}" dt="2026-01-13T05:35:25.983" v="19"/>
        <pc:sldMkLst>
          <pc:docMk/>
          <pc:sldMk cId="4260515082" sldId="265"/>
        </pc:sldMkLst>
        <pc:spChg chg="mod">
          <ac:chgData name="" userId="ea11220e39b9327a" providerId="LiveId" clId="{37D0C014-2752-42A0-A9F6-EA540A91EC70}" dt="2026-01-13T05:35:21.383" v="18" actId="20577"/>
          <ac:spMkLst>
            <pc:docMk/>
            <pc:sldMk cId="4260515082" sldId="265"/>
            <ac:spMk id="3" creationId="{00000000-0000-0000-0000-000000000000}"/>
          </ac:spMkLst>
        </pc:spChg>
        <pc:picChg chg="add mod">
          <ac:chgData name="" userId="ea11220e39b9327a" providerId="LiveId" clId="{37D0C014-2752-42A0-A9F6-EA540A91EC70}" dt="2026-01-13T05:35:25.983" v="19"/>
          <ac:picMkLst>
            <pc:docMk/>
            <pc:sldMk cId="4260515082" sldId="265"/>
            <ac:picMk id="4" creationId="{6E61F16F-7919-45B2-AFC0-630A0DA5B61F}"/>
          </ac:picMkLst>
        </pc:picChg>
      </pc:sldChg>
      <pc:sldChg chg="addSp modSp">
        <pc:chgData name="" userId="ea11220e39b9327a" providerId="LiveId" clId="{37D0C014-2752-42A0-A9F6-EA540A91EC70}" dt="2026-01-13T05:35:33.226" v="21"/>
        <pc:sldMkLst>
          <pc:docMk/>
          <pc:sldMk cId="2849493355" sldId="266"/>
        </pc:sldMkLst>
        <pc:spChg chg="mod">
          <ac:chgData name="" userId="ea11220e39b9327a" providerId="LiveId" clId="{37D0C014-2752-42A0-A9F6-EA540A91EC70}" dt="2026-01-13T05:35:28.945" v="20" actId="20577"/>
          <ac:spMkLst>
            <pc:docMk/>
            <pc:sldMk cId="2849493355" sldId="266"/>
            <ac:spMk id="3" creationId="{00000000-0000-0000-0000-000000000000}"/>
          </ac:spMkLst>
        </pc:spChg>
        <pc:picChg chg="add mod">
          <ac:chgData name="" userId="ea11220e39b9327a" providerId="LiveId" clId="{37D0C014-2752-42A0-A9F6-EA540A91EC70}" dt="2026-01-13T05:35:33.226" v="21"/>
          <ac:picMkLst>
            <pc:docMk/>
            <pc:sldMk cId="2849493355" sldId="266"/>
            <ac:picMk id="4" creationId="{5F67AEB8-FB63-4FD1-AC89-E898D3B1497C}"/>
          </ac:picMkLst>
        </pc:picChg>
      </pc:sldChg>
      <pc:sldChg chg="addSp modSp">
        <pc:chgData name="" userId="ea11220e39b9327a" providerId="LiveId" clId="{37D0C014-2752-42A0-A9F6-EA540A91EC70}" dt="2026-01-13T05:35:40.564" v="23"/>
        <pc:sldMkLst>
          <pc:docMk/>
          <pc:sldMk cId="3977221548" sldId="267"/>
        </pc:sldMkLst>
        <pc:spChg chg="mod">
          <ac:chgData name="" userId="ea11220e39b9327a" providerId="LiveId" clId="{37D0C014-2752-42A0-A9F6-EA540A91EC70}" dt="2026-01-13T05:35:35.889" v="22" actId="20577"/>
          <ac:spMkLst>
            <pc:docMk/>
            <pc:sldMk cId="3977221548" sldId="267"/>
            <ac:spMk id="3" creationId="{00000000-0000-0000-0000-000000000000}"/>
          </ac:spMkLst>
        </pc:spChg>
        <pc:picChg chg="add mod">
          <ac:chgData name="" userId="ea11220e39b9327a" providerId="LiveId" clId="{37D0C014-2752-42A0-A9F6-EA540A91EC70}" dt="2026-01-13T05:35:40.564" v="23"/>
          <ac:picMkLst>
            <pc:docMk/>
            <pc:sldMk cId="3977221548" sldId="267"/>
            <ac:picMk id="4" creationId="{28811C67-9FC0-429C-BA69-E4B6C657C51A}"/>
          </ac:picMkLst>
        </pc:picChg>
      </pc:sldChg>
      <pc:sldChg chg="addSp modSp">
        <pc:chgData name="" userId="ea11220e39b9327a" providerId="LiveId" clId="{37D0C014-2752-42A0-A9F6-EA540A91EC70}" dt="2026-01-13T05:35:50.093" v="25"/>
        <pc:sldMkLst>
          <pc:docMk/>
          <pc:sldMk cId="3186797411" sldId="268"/>
        </pc:sldMkLst>
        <pc:spChg chg="mod">
          <ac:chgData name="" userId="ea11220e39b9327a" providerId="LiveId" clId="{37D0C014-2752-42A0-A9F6-EA540A91EC70}" dt="2026-01-13T05:35:45.982" v="24" actId="20577"/>
          <ac:spMkLst>
            <pc:docMk/>
            <pc:sldMk cId="3186797411" sldId="268"/>
            <ac:spMk id="3" creationId="{00000000-0000-0000-0000-000000000000}"/>
          </ac:spMkLst>
        </pc:spChg>
        <pc:picChg chg="add mod">
          <ac:chgData name="" userId="ea11220e39b9327a" providerId="LiveId" clId="{37D0C014-2752-42A0-A9F6-EA540A91EC70}" dt="2026-01-13T05:35:50.093" v="25"/>
          <ac:picMkLst>
            <pc:docMk/>
            <pc:sldMk cId="3186797411" sldId="268"/>
            <ac:picMk id="4" creationId="{C2A249ED-7A72-46BA-BE3D-CFFB70A5F5D9}"/>
          </ac:picMkLst>
        </pc:picChg>
      </pc:sldChg>
      <pc:sldChg chg="addSp modSp">
        <pc:chgData name="" userId="ea11220e39b9327a" providerId="LiveId" clId="{37D0C014-2752-42A0-A9F6-EA540A91EC70}" dt="2026-01-13T05:35:57.516" v="27"/>
        <pc:sldMkLst>
          <pc:docMk/>
          <pc:sldMk cId="2948186019" sldId="269"/>
        </pc:sldMkLst>
        <pc:spChg chg="mod">
          <ac:chgData name="" userId="ea11220e39b9327a" providerId="LiveId" clId="{37D0C014-2752-42A0-A9F6-EA540A91EC70}" dt="2026-01-13T05:35:53.146" v="26" actId="20577"/>
          <ac:spMkLst>
            <pc:docMk/>
            <pc:sldMk cId="2948186019" sldId="269"/>
            <ac:spMk id="3" creationId="{00000000-0000-0000-0000-000000000000}"/>
          </ac:spMkLst>
        </pc:spChg>
        <pc:picChg chg="add mod">
          <ac:chgData name="" userId="ea11220e39b9327a" providerId="LiveId" clId="{37D0C014-2752-42A0-A9F6-EA540A91EC70}" dt="2026-01-13T05:35:57.516" v="27"/>
          <ac:picMkLst>
            <pc:docMk/>
            <pc:sldMk cId="2948186019" sldId="269"/>
            <ac:picMk id="4" creationId="{E2700AFD-1858-4AAD-AF52-B25805AF3C30}"/>
          </ac:picMkLst>
        </pc:picChg>
      </pc:sldChg>
      <pc:sldChg chg="addSp modSp">
        <pc:chgData name="" userId="ea11220e39b9327a" providerId="LiveId" clId="{37D0C014-2752-42A0-A9F6-EA540A91EC70}" dt="2026-01-13T05:36:05.163" v="29"/>
        <pc:sldMkLst>
          <pc:docMk/>
          <pc:sldMk cId="1754451841" sldId="270"/>
        </pc:sldMkLst>
        <pc:spChg chg="mod">
          <ac:chgData name="" userId="ea11220e39b9327a" providerId="LiveId" clId="{37D0C014-2752-42A0-A9F6-EA540A91EC70}" dt="2026-01-13T05:36:00.687" v="28" actId="20577"/>
          <ac:spMkLst>
            <pc:docMk/>
            <pc:sldMk cId="1754451841" sldId="270"/>
            <ac:spMk id="3" creationId="{00000000-0000-0000-0000-000000000000}"/>
          </ac:spMkLst>
        </pc:spChg>
        <pc:picChg chg="add mod">
          <ac:chgData name="" userId="ea11220e39b9327a" providerId="LiveId" clId="{37D0C014-2752-42A0-A9F6-EA540A91EC70}" dt="2026-01-13T05:36:05.163" v="29"/>
          <ac:picMkLst>
            <pc:docMk/>
            <pc:sldMk cId="1754451841" sldId="270"/>
            <ac:picMk id="4" creationId="{E18B498B-AC7B-4B6C-B2B7-2F3FE971BDBC}"/>
          </ac:picMkLst>
        </pc:picChg>
      </pc:sldChg>
      <pc:sldChg chg="addSp modSp">
        <pc:chgData name="" userId="ea11220e39b9327a" providerId="LiveId" clId="{37D0C014-2752-42A0-A9F6-EA540A91EC70}" dt="2026-01-13T05:36:13.109" v="31"/>
        <pc:sldMkLst>
          <pc:docMk/>
          <pc:sldMk cId="1976554238" sldId="271"/>
        </pc:sldMkLst>
        <pc:spChg chg="mod">
          <ac:chgData name="" userId="ea11220e39b9327a" providerId="LiveId" clId="{37D0C014-2752-42A0-A9F6-EA540A91EC70}" dt="2026-01-13T05:36:08.343" v="30" actId="20577"/>
          <ac:spMkLst>
            <pc:docMk/>
            <pc:sldMk cId="1976554238" sldId="271"/>
            <ac:spMk id="3" creationId="{00000000-0000-0000-0000-000000000000}"/>
          </ac:spMkLst>
        </pc:spChg>
        <pc:picChg chg="add mod">
          <ac:chgData name="" userId="ea11220e39b9327a" providerId="LiveId" clId="{37D0C014-2752-42A0-A9F6-EA540A91EC70}" dt="2026-01-13T05:36:13.109" v="31"/>
          <ac:picMkLst>
            <pc:docMk/>
            <pc:sldMk cId="1976554238" sldId="271"/>
            <ac:picMk id="4" creationId="{A30C8C01-0285-4A5C-880B-79E64B2510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9FC89-4694-42A4-BD37-6A23337C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1F16F-7919-45B2-AFC0-630A0DA5B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1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7AEB8-FB63-4FD1-AC89-E898D3B14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9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11C67-9FC0-429C-BA69-E4B6C657C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2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249ED-7A72-46BA-BE3D-CFFB70A5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9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00AFD-1858-4AAD-AF52-B25805AF3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8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B498B-AC7B-4B6C-B2B7-2F3FE971B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5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C8C01-0285-4A5C-880B-79E64B251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13EC6-10E3-4F8F-8E58-2A232DE7F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1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3774A-0B07-4689-AC23-F96E28DE4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E8F3C-5986-43DD-B40C-7109FBC12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8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25C25-1D3E-47BE-AE11-8ADACDD06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4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C19C6-FA8E-440E-AADD-8969F1326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94016-4116-4B54-A432-A0CE7AE6F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7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BEFC2-0CF9-4EE4-A608-F7C515ECC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5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BBDC7-A486-4F9A-9B51-FE05E0673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6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PRANJAL BARUAH</dc:creator>
  <cp:lastModifiedBy>PRANJAL BARUAH</cp:lastModifiedBy>
  <cp:revision>15</cp:revision>
  <dcterms:created xsi:type="dcterms:W3CDTF">2006-08-16T00:00:00Z</dcterms:created>
  <dcterms:modified xsi:type="dcterms:W3CDTF">2026-01-13T05:36:14Z</dcterms:modified>
</cp:coreProperties>
</file>