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2A054-FD66-4173-B657-DF4E84E1079E}" v="32" dt="2026-01-13T05:38:52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a11220e39b9327a" providerId="LiveId" clId="{44F2A054-FD66-4173-B657-DF4E84E1079E}"/>
    <pc:docChg chg="modSld">
      <pc:chgData name="" userId="ea11220e39b9327a" providerId="LiveId" clId="{44F2A054-FD66-4173-B657-DF4E84E1079E}" dt="2026-01-13T05:38:52.141" v="31"/>
      <pc:docMkLst>
        <pc:docMk/>
      </pc:docMkLst>
      <pc:sldChg chg="addSp modSp">
        <pc:chgData name="" userId="ea11220e39b9327a" providerId="LiveId" clId="{44F2A054-FD66-4173-B657-DF4E84E1079E}" dt="2026-01-13T05:36:56.129" v="1"/>
        <pc:sldMkLst>
          <pc:docMk/>
          <pc:sldMk cId="0" sldId="256"/>
        </pc:sldMkLst>
        <pc:spChg chg="mod">
          <ac:chgData name="" userId="ea11220e39b9327a" providerId="LiveId" clId="{44F2A054-FD66-4173-B657-DF4E84E1079E}" dt="2026-01-13T05:36:47.159" v="0" actId="20577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6:56.129" v="1"/>
          <ac:picMkLst>
            <pc:docMk/>
            <pc:sldMk cId="0" sldId="256"/>
            <ac:picMk id="4" creationId="{22924217-554F-4914-BA84-C367539A538D}"/>
          </ac:picMkLst>
        </pc:picChg>
      </pc:sldChg>
      <pc:sldChg chg="addSp modSp">
        <pc:chgData name="" userId="ea11220e39b9327a" providerId="LiveId" clId="{44F2A054-FD66-4173-B657-DF4E84E1079E}" dt="2026-01-13T05:37:04.393" v="3"/>
        <pc:sldMkLst>
          <pc:docMk/>
          <pc:sldMk cId="4117312118" sldId="257"/>
        </pc:sldMkLst>
        <pc:spChg chg="mod">
          <ac:chgData name="" userId="ea11220e39b9327a" providerId="LiveId" clId="{44F2A054-FD66-4173-B657-DF4E84E1079E}" dt="2026-01-13T05:36:59.878" v="2" actId="20577"/>
          <ac:spMkLst>
            <pc:docMk/>
            <pc:sldMk cId="4117312118" sldId="257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7:04.393" v="3"/>
          <ac:picMkLst>
            <pc:docMk/>
            <pc:sldMk cId="4117312118" sldId="257"/>
            <ac:picMk id="4" creationId="{08E7FB85-451B-4D57-9CB6-52645A98EC3B}"/>
          </ac:picMkLst>
        </pc:picChg>
      </pc:sldChg>
      <pc:sldChg chg="addSp modSp">
        <pc:chgData name="" userId="ea11220e39b9327a" providerId="LiveId" clId="{44F2A054-FD66-4173-B657-DF4E84E1079E}" dt="2026-01-13T05:37:11.544" v="5"/>
        <pc:sldMkLst>
          <pc:docMk/>
          <pc:sldMk cId="2820472763" sldId="258"/>
        </pc:sldMkLst>
        <pc:spChg chg="mod">
          <ac:chgData name="" userId="ea11220e39b9327a" providerId="LiveId" clId="{44F2A054-FD66-4173-B657-DF4E84E1079E}" dt="2026-01-13T05:37:07.264" v="4" actId="20577"/>
          <ac:spMkLst>
            <pc:docMk/>
            <pc:sldMk cId="2820472763" sldId="258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7:11.544" v="5"/>
          <ac:picMkLst>
            <pc:docMk/>
            <pc:sldMk cId="2820472763" sldId="258"/>
            <ac:picMk id="4" creationId="{FE7D323C-7A49-4E16-9AAE-F5FD27838C2B}"/>
          </ac:picMkLst>
        </pc:picChg>
      </pc:sldChg>
      <pc:sldChg chg="addSp modSp">
        <pc:chgData name="" userId="ea11220e39b9327a" providerId="LiveId" clId="{44F2A054-FD66-4173-B657-DF4E84E1079E}" dt="2026-01-13T05:37:19.224" v="7"/>
        <pc:sldMkLst>
          <pc:docMk/>
          <pc:sldMk cId="851084387" sldId="259"/>
        </pc:sldMkLst>
        <pc:spChg chg="mod">
          <ac:chgData name="" userId="ea11220e39b9327a" providerId="LiveId" clId="{44F2A054-FD66-4173-B657-DF4E84E1079E}" dt="2026-01-13T05:37:14.728" v="6" actId="20577"/>
          <ac:spMkLst>
            <pc:docMk/>
            <pc:sldMk cId="851084387" sldId="259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7:19.224" v="7"/>
          <ac:picMkLst>
            <pc:docMk/>
            <pc:sldMk cId="851084387" sldId="259"/>
            <ac:picMk id="4" creationId="{3A42EA37-B4B8-4B5C-B2A3-6F55C0C50D74}"/>
          </ac:picMkLst>
        </pc:picChg>
      </pc:sldChg>
      <pc:sldChg chg="addSp modSp">
        <pc:chgData name="" userId="ea11220e39b9327a" providerId="LiveId" clId="{44F2A054-FD66-4173-B657-DF4E84E1079E}" dt="2026-01-13T05:37:29.143" v="9"/>
        <pc:sldMkLst>
          <pc:docMk/>
          <pc:sldMk cId="1174943804" sldId="260"/>
        </pc:sldMkLst>
        <pc:spChg chg="mod">
          <ac:chgData name="" userId="ea11220e39b9327a" providerId="LiveId" clId="{44F2A054-FD66-4173-B657-DF4E84E1079E}" dt="2026-01-13T05:37:24.716" v="8" actId="20577"/>
          <ac:spMkLst>
            <pc:docMk/>
            <pc:sldMk cId="1174943804" sldId="260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7:29.143" v="9"/>
          <ac:picMkLst>
            <pc:docMk/>
            <pc:sldMk cId="1174943804" sldId="260"/>
            <ac:picMk id="4" creationId="{104661F2-FF5F-42FD-8806-23D59275A876}"/>
          </ac:picMkLst>
        </pc:picChg>
      </pc:sldChg>
      <pc:sldChg chg="addSp modSp">
        <pc:chgData name="" userId="ea11220e39b9327a" providerId="LiveId" clId="{44F2A054-FD66-4173-B657-DF4E84E1079E}" dt="2026-01-13T05:37:36.023" v="11"/>
        <pc:sldMkLst>
          <pc:docMk/>
          <pc:sldMk cId="2590345900" sldId="261"/>
        </pc:sldMkLst>
        <pc:spChg chg="mod">
          <ac:chgData name="" userId="ea11220e39b9327a" providerId="LiveId" clId="{44F2A054-FD66-4173-B657-DF4E84E1079E}" dt="2026-01-13T05:37:31.881" v="10" actId="20577"/>
          <ac:spMkLst>
            <pc:docMk/>
            <pc:sldMk cId="2590345900" sldId="261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7:36.023" v="11"/>
          <ac:picMkLst>
            <pc:docMk/>
            <pc:sldMk cId="2590345900" sldId="261"/>
            <ac:picMk id="4" creationId="{B2C713E8-7C3E-4903-85D6-6E20060E5A81}"/>
          </ac:picMkLst>
        </pc:picChg>
      </pc:sldChg>
      <pc:sldChg chg="addSp modSp">
        <pc:chgData name="" userId="ea11220e39b9327a" providerId="LiveId" clId="{44F2A054-FD66-4173-B657-DF4E84E1079E}" dt="2026-01-13T05:37:44.328" v="13"/>
        <pc:sldMkLst>
          <pc:docMk/>
          <pc:sldMk cId="4193678064" sldId="262"/>
        </pc:sldMkLst>
        <pc:spChg chg="mod">
          <ac:chgData name="" userId="ea11220e39b9327a" providerId="LiveId" clId="{44F2A054-FD66-4173-B657-DF4E84E1079E}" dt="2026-01-13T05:37:39.474" v="12" actId="20577"/>
          <ac:spMkLst>
            <pc:docMk/>
            <pc:sldMk cId="4193678064" sldId="262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7:44.328" v="13"/>
          <ac:picMkLst>
            <pc:docMk/>
            <pc:sldMk cId="4193678064" sldId="262"/>
            <ac:picMk id="4" creationId="{B9DDA313-0843-4AF4-9990-F19BEA0ECB5A}"/>
          </ac:picMkLst>
        </pc:picChg>
      </pc:sldChg>
      <pc:sldChg chg="addSp modSp">
        <pc:chgData name="" userId="ea11220e39b9327a" providerId="LiveId" clId="{44F2A054-FD66-4173-B657-DF4E84E1079E}" dt="2026-01-13T05:37:51.370" v="15"/>
        <pc:sldMkLst>
          <pc:docMk/>
          <pc:sldMk cId="3503859999" sldId="263"/>
        </pc:sldMkLst>
        <pc:spChg chg="mod">
          <ac:chgData name="" userId="ea11220e39b9327a" providerId="LiveId" clId="{44F2A054-FD66-4173-B657-DF4E84E1079E}" dt="2026-01-13T05:37:47.079" v="14" actId="20577"/>
          <ac:spMkLst>
            <pc:docMk/>
            <pc:sldMk cId="3503859999" sldId="263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7:51.370" v="15"/>
          <ac:picMkLst>
            <pc:docMk/>
            <pc:sldMk cId="3503859999" sldId="263"/>
            <ac:picMk id="4" creationId="{B5040761-E0AD-486E-B04B-7B09CFC76CCC}"/>
          </ac:picMkLst>
        </pc:picChg>
      </pc:sldChg>
      <pc:sldChg chg="addSp modSp">
        <pc:chgData name="" userId="ea11220e39b9327a" providerId="LiveId" clId="{44F2A054-FD66-4173-B657-DF4E84E1079E}" dt="2026-01-13T05:37:58.492" v="17"/>
        <pc:sldMkLst>
          <pc:docMk/>
          <pc:sldMk cId="2285461512" sldId="264"/>
        </pc:sldMkLst>
        <pc:spChg chg="mod">
          <ac:chgData name="" userId="ea11220e39b9327a" providerId="LiveId" clId="{44F2A054-FD66-4173-B657-DF4E84E1079E}" dt="2026-01-13T05:37:54.383" v="16" actId="20577"/>
          <ac:spMkLst>
            <pc:docMk/>
            <pc:sldMk cId="2285461512" sldId="264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7:58.492" v="17"/>
          <ac:picMkLst>
            <pc:docMk/>
            <pc:sldMk cId="2285461512" sldId="264"/>
            <ac:picMk id="4" creationId="{25D496AF-BEAF-4B72-8E56-EFEB04C643C7}"/>
          </ac:picMkLst>
        </pc:picChg>
      </pc:sldChg>
      <pc:sldChg chg="addSp modSp">
        <pc:chgData name="" userId="ea11220e39b9327a" providerId="LiveId" clId="{44F2A054-FD66-4173-B657-DF4E84E1079E}" dt="2026-01-13T05:38:06.451" v="19"/>
        <pc:sldMkLst>
          <pc:docMk/>
          <pc:sldMk cId="4260515082" sldId="265"/>
        </pc:sldMkLst>
        <pc:spChg chg="mod">
          <ac:chgData name="" userId="ea11220e39b9327a" providerId="LiveId" clId="{44F2A054-FD66-4173-B657-DF4E84E1079E}" dt="2026-01-13T05:38:02.110" v="18" actId="20577"/>
          <ac:spMkLst>
            <pc:docMk/>
            <pc:sldMk cId="4260515082" sldId="265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8:06.451" v="19"/>
          <ac:picMkLst>
            <pc:docMk/>
            <pc:sldMk cId="4260515082" sldId="265"/>
            <ac:picMk id="4" creationId="{E059232E-D254-4B96-9223-47D792F73905}"/>
          </ac:picMkLst>
        </pc:picChg>
      </pc:sldChg>
      <pc:sldChg chg="addSp modSp">
        <pc:chgData name="" userId="ea11220e39b9327a" providerId="LiveId" clId="{44F2A054-FD66-4173-B657-DF4E84E1079E}" dt="2026-01-13T05:38:13.548" v="21"/>
        <pc:sldMkLst>
          <pc:docMk/>
          <pc:sldMk cId="2849493355" sldId="266"/>
        </pc:sldMkLst>
        <pc:spChg chg="mod">
          <ac:chgData name="" userId="ea11220e39b9327a" providerId="LiveId" clId="{44F2A054-FD66-4173-B657-DF4E84E1079E}" dt="2026-01-13T05:38:09.073" v="20" actId="20577"/>
          <ac:spMkLst>
            <pc:docMk/>
            <pc:sldMk cId="2849493355" sldId="266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8:13.548" v="21"/>
          <ac:picMkLst>
            <pc:docMk/>
            <pc:sldMk cId="2849493355" sldId="266"/>
            <ac:picMk id="4" creationId="{0EBFEB7F-225C-4097-AC7C-F0F09119D31A}"/>
          </ac:picMkLst>
        </pc:picChg>
      </pc:sldChg>
      <pc:sldChg chg="addSp modSp">
        <pc:chgData name="" userId="ea11220e39b9327a" providerId="LiveId" clId="{44F2A054-FD66-4173-B657-DF4E84E1079E}" dt="2026-01-13T05:38:20.470" v="23"/>
        <pc:sldMkLst>
          <pc:docMk/>
          <pc:sldMk cId="3977221548" sldId="267"/>
        </pc:sldMkLst>
        <pc:spChg chg="mod">
          <ac:chgData name="" userId="ea11220e39b9327a" providerId="LiveId" clId="{44F2A054-FD66-4173-B657-DF4E84E1079E}" dt="2026-01-13T05:38:16.215" v="22" actId="20577"/>
          <ac:spMkLst>
            <pc:docMk/>
            <pc:sldMk cId="3977221548" sldId="267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8:20.470" v="23"/>
          <ac:picMkLst>
            <pc:docMk/>
            <pc:sldMk cId="3977221548" sldId="267"/>
            <ac:picMk id="4" creationId="{D6AB1CD3-D529-4411-8FCA-DB1771746D9B}"/>
          </ac:picMkLst>
        </pc:picChg>
      </pc:sldChg>
      <pc:sldChg chg="addSp modSp">
        <pc:chgData name="" userId="ea11220e39b9327a" providerId="LiveId" clId="{44F2A054-FD66-4173-B657-DF4E84E1079E}" dt="2026-01-13T05:38:28.314" v="25"/>
        <pc:sldMkLst>
          <pc:docMk/>
          <pc:sldMk cId="3186797411" sldId="268"/>
        </pc:sldMkLst>
        <pc:spChg chg="mod">
          <ac:chgData name="" userId="ea11220e39b9327a" providerId="LiveId" clId="{44F2A054-FD66-4173-B657-DF4E84E1079E}" dt="2026-01-13T05:38:23.882" v="24" actId="20577"/>
          <ac:spMkLst>
            <pc:docMk/>
            <pc:sldMk cId="3186797411" sldId="268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8:28.314" v="25"/>
          <ac:picMkLst>
            <pc:docMk/>
            <pc:sldMk cId="3186797411" sldId="268"/>
            <ac:picMk id="4" creationId="{A011588A-EF24-4D01-BEA2-F9402B3A500F}"/>
          </ac:picMkLst>
        </pc:picChg>
      </pc:sldChg>
      <pc:sldChg chg="addSp modSp">
        <pc:chgData name="" userId="ea11220e39b9327a" providerId="LiveId" clId="{44F2A054-FD66-4173-B657-DF4E84E1079E}" dt="2026-01-13T05:38:35.182" v="27"/>
        <pc:sldMkLst>
          <pc:docMk/>
          <pc:sldMk cId="2948186019" sldId="269"/>
        </pc:sldMkLst>
        <pc:spChg chg="mod">
          <ac:chgData name="" userId="ea11220e39b9327a" providerId="LiveId" clId="{44F2A054-FD66-4173-B657-DF4E84E1079E}" dt="2026-01-13T05:38:30.960" v="26" actId="20577"/>
          <ac:spMkLst>
            <pc:docMk/>
            <pc:sldMk cId="2948186019" sldId="269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8:35.182" v="27"/>
          <ac:picMkLst>
            <pc:docMk/>
            <pc:sldMk cId="2948186019" sldId="269"/>
            <ac:picMk id="4" creationId="{9451A917-ED41-4075-810B-ED94219E328B}"/>
          </ac:picMkLst>
        </pc:picChg>
      </pc:sldChg>
      <pc:sldChg chg="addSp modSp">
        <pc:chgData name="" userId="ea11220e39b9327a" providerId="LiveId" clId="{44F2A054-FD66-4173-B657-DF4E84E1079E}" dt="2026-01-13T05:38:42.074" v="29"/>
        <pc:sldMkLst>
          <pc:docMk/>
          <pc:sldMk cId="1754451841" sldId="270"/>
        </pc:sldMkLst>
        <pc:spChg chg="mod">
          <ac:chgData name="" userId="ea11220e39b9327a" providerId="LiveId" clId="{44F2A054-FD66-4173-B657-DF4E84E1079E}" dt="2026-01-13T05:38:37.768" v="28" actId="20577"/>
          <ac:spMkLst>
            <pc:docMk/>
            <pc:sldMk cId="1754451841" sldId="270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8:42.074" v="29"/>
          <ac:picMkLst>
            <pc:docMk/>
            <pc:sldMk cId="1754451841" sldId="270"/>
            <ac:picMk id="4" creationId="{BB0043ED-895D-4235-99DC-A43AA174B3A9}"/>
          </ac:picMkLst>
        </pc:picChg>
      </pc:sldChg>
      <pc:sldChg chg="addSp modSp">
        <pc:chgData name="" userId="ea11220e39b9327a" providerId="LiveId" clId="{44F2A054-FD66-4173-B657-DF4E84E1079E}" dt="2026-01-13T05:38:52.141" v="31"/>
        <pc:sldMkLst>
          <pc:docMk/>
          <pc:sldMk cId="1976554238" sldId="271"/>
        </pc:sldMkLst>
        <pc:spChg chg="mod">
          <ac:chgData name="" userId="ea11220e39b9327a" providerId="LiveId" clId="{44F2A054-FD66-4173-B657-DF4E84E1079E}" dt="2026-01-13T05:38:46.129" v="30" actId="20577"/>
          <ac:spMkLst>
            <pc:docMk/>
            <pc:sldMk cId="1976554238" sldId="271"/>
            <ac:spMk id="3" creationId="{00000000-0000-0000-0000-000000000000}"/>
          </ac:spMkLst>
        </pc:spChg>
        <pc:picChg chg="add mod">
          <ac:chgData name="" userId="ea11220e39b9327a" providerId="LiveId" clId="{44F2A054-FD66-4173-B657-DF4E84E1079E}" dt="2026-01-13T05:38:52.141" v="31"/>
          <ac:picMkLst>
            <pc:docMk/>
            <pc:sldMk cId="1976554238" sldId="271"/>
            <ac:picMk id="4" creationId="{E8C45864-22FB-4728-8CE9-92E40544D0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24217-554F-4914-BA84-C367539A5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9232E-D254-4B96-9223-47D792F73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1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FEB7F-225C-4097-AC7C-F0F09119D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9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B1CD3-D529-4411-8FCA-DB1771746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2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1588A-EF24-4D01-BEA2-F9402B3A5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1A917-ED41-4075-810B-ED94219E3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8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043ED-895D-4235-99DC-A43AA174B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5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45864-22FB-4728-8CE9-92E40544D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7FB85-451B-4D57-9CB6-52645A98E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1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D323C-7A49-4E16-9AAE-F5FD27838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2EA37-B4B8-4B5C-B2A3-6F55C0C50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8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661F2-FF5F-42FD-8806-23D59275A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C713E8-7C3E-4903-85D6-6E20060E5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DA313-0843-4AF4-9990-F19BEA0EC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40761-E0AD-486E-B04B-7B09CFC76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5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496AF-BEAF-4B72-8E56-EFEB04C64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6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PRANJAL BARUAH</dc:creator>
  <cp:lastModifiedBy>PRANJAL BARUAH</cp:lastModifiedBy>
  <cp:revision>15</cp:revision>
  <dcterms:created xsi:type="dcterms:W3CDTF">2006-08-16T00:00:00Z</dcterms:created>
  <dcterms:modified xsi:type="dcterms:W3CDTF">2026-01-13T05:38:54Z</dcterms:modified>
</cp:coreProperties>
</file>