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1C28D-EB25-43D0-A2E4-B06A7CF7F3B2}" v="38" dt="2026-01-13T06:04:32.2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ea11220e39b9327a" providerId="LiveId" clId="{0471C28D-EB25-43D0-A2E4-B06A7CF7F3B2}"/>
    <pc:docChg chg="modSld">
      <pc:chgData name="" userId="ea11220e39b9327a" providerId="LiveId" clId="{0471C28D-EB25-43D0-A2E4-B06A7CF7F3B2}" dt="2026-01-13T06:04:32.231" v="37" actId="1035"/>
      <pc:docMkLst>
        <pc:docMk/>
      </pc:docMkLst>
      <pc:sldChg chg="addSp modSp">
        <pc:chgData name="" userId="ea11220e39b9327a" providerId="LiveId" clId="{0471C28D-EB25-43D0-A2E4-B06A7CF7F3B2}" dt="2026-01-13T05:43:39.777" v="1"/>
        <pc:sldMkLst>
          <pc:docMk/>
          <pc:sldMk cId="0" sldId="256"/>
        </pc:sldMkLst>
        <pc:spChg chg="mod">
          <ac:chgData name="" userId="ea11220e39b9327a" providerId="LiveId" clId="{0471C28D-EB25-43D0-A2E4-B06A7CF7F3B2}" dt="2026-01-13T05:43:38.972" v="0" actId="20577"/>
          <ac:spMkLst>
            <pc:docMk/>
            <pc:sldMk cId="0" sldId="256"/>
            <ac:spMk id="3" creationId="{00000000-0000-0000-0000-000000000000}"/>
          </ac:spMkLst>
        </pc:spChg>
        <pc:picChg chg="add mod">
          <ac:chgData name="" userId="ea11220e39b9327a" providerId="LiveId" clId="{0471C28D-EB25-43D0-A2E4-B06A7CF7F3B2}" dt="2026-01-13T05:43:39.777" v="1"/>
          <ac:picMkLst>
            <pc:docMk/>
            <pc:sldMk cId="0" sldId="256"/>
            <ac:picMk id="4" creationId="{EDAD0ADD-3220-43AC-A6CF-B6196247AF43}"/>
          </ac:picMkLst>
        </pc:picChg>
      </pc:sldChg>
      <pc:sldChg chg="addSp modSp">
        <pc:chgData name="" userId="ea11220e39b9327a" providerId="LiveId" clId="{0471C28D-EB25-43D0-A2E4-B06A7CF7F3B2}" dt="2026-01-13T05:43:48.320" v="3"/>
        <pc:sldMkLst>
          <pc:docMk/>
          <pc:sldMk cId="4117312118" sldId="257"/>
        </pc:sldMkLst>
        <pc:spChg chg="mod">
          <ac:chgData name="" userId="ea11220e39b9327a" providerId="LiveId" clId="{0471C28D-EB25-43D0-A2E4-B06A7CF7F3B2}" dt="2026-01-13T05:43:42.684" v="2" actId="20577"/>
          <ac:spMkLst>
            <pc:docMk/>
            <pc:sldMk cId="4117312118" sldId="257"/>
            <ac:spMk id="3" creationId="{00000000-0000-0000-0000-000000000000}"/>
          </ac:spMkLst>
        </pc:spChg>
        <pc:picChg chg="add mod">
          <ac:chgData name="" userId="ea11220e39b9327a" providerId="LiveId" clId="{0471C28D-EB25-43D0-A2E4-B06A7CF7F3B2}" dt="2026-01-13T05:43:48.320" v="3"/>
          <ac:picMkLst>
            <pc:docMk/>
            <pc:sldMk cId="4117312118" sldId="257"/>
            <ac:picMk id="4" creationId="{D0369FC6-EC54-4D1C-97B3-27E3524D88C8}"/>
          </ac:picMkLst>
        </pc:picChg>
      </pc:sldChg>
      <pc:sldChg chg="addSp modSp">
        <pc:chgData name="" userId="ea11220e39b9327a" providerId="LiveId" clId="{0471C28D-EB25-43D0-A2E4-B06A7CF7F3B2}" dt="2026-01-13T05:43:55.188" v="5"/>
        <pc:sldMkLst>
          <pc:docMk/>
          <pc:sldMk cId="2820472763" sldId="258"/>
        </pc:sldMkLst>
        <pc:spChg chg="mod">
          <ac:chgData name="" userId="ea11220e39b9327a" providerId="LiveId" clId="{0471C28D-EB25-43D0-A2E4-B06A7CF7F3B2}" dt="2026-01-13T05:43:50.803" v="4" actId="20577"/>
          <ac:spMkLst>
            <pc:docMk/>
            <pc:sldMk cId="2820472763" sldId="258"/>
            <ac:spMk id="3" creationId="{00000000-0000-0000-0000-000000000000}"/>
          </ac:spMkLst>
        </pc:spChg>
        <pc:picChg chg="add mod">
          <ac:chgData name="" userId="ea11220e39b9327a" providerId="LiveId" clId="{0471C28D-EB25-43D0-A2E4-B06A7CF7F3B2}" dt="2026-01-13T05:43:55.188" v="5"/>
          <ac:picMkLst>
            <pc:docMk/>
            <pc:sldMk cId="2820472763" sldId="258"/>
            <ac:picMk id="4" creationId="{06447ADA-EF15-4708-B3C3-461192174AE3}"/>
          </ac:picMkLst>
        </pc:picChg>
      </pc:sldChg>
      <pc:sldChg chg="addSp modSp">
        <pc:chgData name="" userId="ea11220e39b9327a" providerId="LiveId" clId="{0471C28D-EB25-43D0-A2E4-B06A7CF7F3B2}" dt="2026-01-13T05:44:02.169" v="7"/>
        <pc:sldMkLst>
          <pc:docMk/>
          <pc:sldMk cId="851084387" sldId="259"/>
        </pc:sldMkLst>
        <pc:spChg chg="mod">
          <ac:chgData name="" userId="ea11220e39b9327a" providerId="LiveId" clId="{0471C28D-EB25-43D0-A2E4-B06A7CF7F3B2}" dt="2026-01-13T05:43:57.753" v="6" actId="20577"/>
          <ac:spMkLst>
            <pc:docMk/>
            <pc:sldMk cId="851084387" sldId="259"/>
            <ac:spMk id="3" creationId="{00000000-0000-0000-0000-000000000000}"/>
          </ac:spMkLst>
        </pc:spChg>
        <pc:picChg chg="add mod">
          <ac:chgData name="" userId="ea11220e39b9327a" providerId="LiveId" clId="{0471C28D-EB25-43D0-A2E4-B06A7CF7F3B2}" dt="2026-01-13T05:44:02.169" v="7"/>
          <ac:picMkLst>
            <pc:docMk/>
            <pc:sldMk cId="851084387" sldId="259"/>
            <ac:picMk id="4" creationId="{8094A72E-E64C-477D-9B1E-5B92BBDEDF59}"/>
          </ac:picMkLst>
        </pc:picChg>
      </pc:sldChg>
      <pc:sldChg chg="addSp modSp">
        <pc:chgData name="" userId="ea11220e39b9327a" providerId="LiveId" clId="{0471C28D-EB25-43D0-A2E4-B06A7CF7F3B2}" dt="2026-01-13T05:44:11.167" v="9"/>
        <pc:sldMkLst>
          <pc:docMk/>
          <pc:sldMk cId="1174943804" sldId="260"/>
        </pc:sldMkLst>
        <pc:spChg chg="mod">
          <ac:chgData name="" userId="ea11220e39b9327a" providerId="LiveId" clId="{0471C28D-EB25-43D0-A2E4-B06A7CF7F3B2}" dt="2026-01-13T05:44:06.751" v="8" actId="20577"/>
          <ac:spMkLst>
            <pc:docMk/>
            <pc:sldMk cId="1174943804" sldId="260"/>
            <ac:spMk id="3" creationId="{00000000-0000-0000-0000-000000000000}"/>
          </ac:spMkLst>
        </pc:spChg>
        <pc:picChg chg="add mod">
          <ac:chgData name="" userId="ea11220e39b9327a" providerId="LiveId" clId="{0471C28D-EB25-43D0-A2E4-B06A7CF7F3B2}" dt="2026-01-13T05:44:11.167" v="9"/>
          <ac:picMkLst>
            <pc:docMk/>
            <pc:sldMk cId="1174943804" sldId="260"/>
            <ac:picMk id="4" creationId="{A5E3D9A5-D754-49D0-9651-59E0A72893F6}"/>
          </ac:picMkLst>
        </pc:picChg>
      </pc:sldChg>
      <pc:sldChg chg="addSp modSp">
        <pc:chgData name="" userId="ea11220e39b9327a" providerId="LiveId" clId="{0471C28D-EB25-43D0-A2E4-B06A7CF7F3B2}" dt="2026-01-13T05:44:18.702" v="11"/>
        <pc:sldMkLst>
          <pc:docMk/>
          <pc:sldMk cId="2590345900" sldId="261"/>
        </pc:sldMkLst>
        <pc:spChg chg="mod">
          <ac:chgData name="" userId="ea11220e39b9327a" providerId="LiveId" clId="{0471C28D-EB25-43D0-A2E4-B06A7CF7F3B2}" dt="2026-01-13T05:44:13.983" v="10" actId="20577"/>
          <ac:spMkLst>
            <pc:docMk/>
            <pc:sldMk cId="2590345900" sldId="261"/>
            <ac:spMk id="3" creationId="{00000000-0000-0000-0000-000000000000}"/>
          </ac:spMkLst>
        </pc:spChg>
        <pc:picChg chg="add mod">
          <ac:chgData name="" userId="ea11220e39b9327a" providerId="LiveId" clId="{0471C28D-EB25-43D0-A2E4-B06A7CF7F3B2}" dt="2026-01-13T05:44:18.702" v="11"/>
          <ac:picMkLst>
            <pc:docMk/>
            <pc:sldMk cId="2590345900" sldId="261"/>
            <ac:picMk id="4" creationId="{50E13EA1-4792-4646-A523-1960B7B8DB57}"/>
          </ac:picMkLst>
        </pc:picChg>
      </pc:sldChg>
      <pc:sldChg chg="addSp modSp">
        <pc:chgData name="" userId="ea11220e39b9327a" providerId="LiveId" clId="{0471C28D-EB25-43D0-A2E4-B06A7CF7F3B2}" dt="2026-01-13T06:04:28.478" v="35" actId="1036"/>
        <pc:sldMkLst>
          <pc:docMk/>
          <pc:sldMk cId="4193678064" sldId="262"/>
        </pc:sldMkLst>
        <pc:spChg chg="mod">
          <ac:chgData name="" userId="ea11220e39b9327a" providerId="LiveId" clId="{0471C28D-EB25-43D0-A2E4-B06A7CF7F3B2}" dt="2026-01-13T05:44:21.272" v="12" actId="20577"/>
          <ac:spMkLst>
            <pc:docMk/>
            <pc:sldMk cId="4193678064" sldId="262"/>
            <ac:spMk id="3" creationId="{00000000-0000-0000-0000-000000000000}"/>
          </ac:spMkLst>
        </pc:spChg>
        <pc:picChg chg="add mod">
          <ac:chgData name="" userId="ea11220e39b9327a" providerId="LiveId" clId="{0471C28D-EB25-43D0-A2E4-B06A7CF7F3B2}" dt="2026-01-13T06:04:28.478" v="35" actId="1036"/>
          <ac:picMkLst>
            <pc:docMk/>
            <pc:sldMk cId="4193678064" sldId="262"/>
            <ac:picMk id="4" creationId="{01B31232-8F10-45F5-8D20-E36A407E5219}"/>
          </ac:picMkLst>
        </pc:picChg>
      </pc:sldChg>
      <pc:sldChg chg="addSp modSp">
        <pc:chgData name="" userId="ea11220e39b9327a" providerId="LiveId" clId="{0471C28D-EB25-43D0-A2E4-B06A7CF7F3B2}" dt="2026-01-13T06:04:32.231" v="37" actId="1035"/>
        <pc:sldMkLst>
          <pc:docMk/>
          <pc:sldMk cId="3503859999" sldId="263"/>
        </pc:sldMkLst>
        <pc:spChg chg="mod">
          <ac:chgData name="" userId="ea11220e39b9327a" providerId="LiveId" clId="{0471C28D-EB25-43D0-A2E4-B06A7CF7F3B2}" dt="2026-01-13T05:44:36.075" v="14" actId="20577"/>
          <ac:spMkLst>
            <pc:docMk/>
            <pc:sldMk cId="3503859999" sldId="263"/>
            <ac:spMk id="3" creationId="{00000000-0000-0000-0000-000000000000}"/>
          </ac:spMkLst>
        </pc:spChg>
        <pc:picChg chg="add mod">
          <ac:chgData name="" userId="ea11220e39b9327a" providerId="LiveId" clId="{0471C28D-EB25-43D0-A2E4-B06A7CF7F3B2}" dt="2026-01-13T06:04:32.231" v="37" actId="1035"/>
          <ac:picMkLst>
            <pc:docMk/>
            <pc:sldMk cId="3503859999" sldId="263"/>
            <ac:picMk id="4" creationId="{EADE9345-3CAD-416F-A8CB-67558DEB3655}"/>
          </ac:picMkLst>
        </pc:picChg>
      </pc:sldChg>
      <pc:sldChg chg="addSp modSp">
        <pc:chgData name="" userId="ea11220e39b9327a" providerId="LiveId" clId="{0471C28D-EB25-43D0-A2E4-B06A7CF7F3B2}" dt="2026-01-13T05:44:47.626" v="17"/>
        <pc:sldMkLst>
          <pc:docMk/>
          <pc:sldMk cId="2285461512" sldId="264"/>
        </pc:sldMkLst>
        <pc:spChg chg="mod">
          <ac:chgData name="" userId="ea11220e39b9327a" providerId="LiveId" clId="{0471C28D-EB25-43D0-A2E4-B06A7CF7F3B2}" dt="2026-01-13T05:44:43.152" v="16" actId="20577"/>
          <ac:spMkLst>
            <pc:docMk/>
            <pc:sldMk cId="2285461512" sldId="264"/>
            <ac:spMk id="3" creationId="{00000000-0000-0000-0000-000000000000}"/>
          </ac:spMkLst>
        </pc:spChg>
        <pc:picChg chg="add mod">
          <ac:chgData name="" userId="ea11220e39b9327a" providerId="LiveId" clId="{0471C28D-EB25-43D0-A2E4-B06A7CF7F3B2}" dt="2026-01-13T05:44:47.626" v="17"/>
          <ac:picMkLst>
            <pc:docMk/>
            <pc:sldMk cId="2285461512" sldId="264"/>
            <ac:picMk id="4" creationId="{395DB64C-9888-45FF-B101-66469505B166}"/>
          </ac:picMkLst>
        </pc:picChg>
      </pc:sldChg>
      <pc:sldChg chg="addSp modSp">
        <pc:chgData name="" userId="ea11220e39b9327a" providerId="LiveId" clId="{0471C28D-EB25-43D0-A2E4-B06A7CF7F3B2}" dt="2026-01-13T05:44:55.667" v="19"/>
        <pc:sldMkLst>
          <pc:docMk/>
          <pc:sldMk cId="4260515082" sldId="265"/>
        </pc:sldMkLst>
        <pc:spChg chg="mod">
          <ac:chgData name="" userId="ea11220e39b9327a" providerId="LiveId" clId="{0471C28D-EB25-43D0-A2E4-B06A7CF7F3B2}" dt="2026-01-13T05:44:51.680" v="18" actId="20577"/>
          <ac:spMkLst>
            <pc:docMk/>
            <pc:sldMk cId="4260515082" sldId="265"/>
            <ac:spMk id="3" creationId="{00000000-0000-0000-0000-000000000000}"/>
          </ac:spMkLst>
        </pc:spChg>
        <pc:picChg chg="add mod">
          <ac:chgData name="" userId="ea11220e39b9327a" providerId="LiveId" clId="{0471C28D-EB25-43D0-A2E4-B06A7CF7F3B2}" dt="2026-01-13T05:44:55.667" v="19"/>
          <ac:picMkLst>
            <pc:docMk/>
            <pc:sldMk cId="4260515082" sldId="265"/>
            <ac:picMk id="4" creationId="{F3710E89-908D-4BEB-A5ED-452BF0AA8980}"/>
          </ac:picMkLst>
        </pc:picChg>
      </pc:sldChg>
      <pc:sldChg chg="addSp modSp">
        <pc:chgData name="" userId="ea11220e39b9327a" providerId="LiveId" clId="{0471C28D-EB25-43D0-A2E4-B06A7CF7F3B2}" dt="2026-01-13T05:45:02.173" v="21"/>
        <pc:sldMkLst>
          <pc:docMk/>
          <pc:sldMk cId="2849493355" sldId="266"/>
        </pc:sldMkLst>
        <pc:spChg chg="mod">
          <ac:chgData name="" userId="ea11220e39b9327a" providerId="LiveId" clId="{0471C28D-EB25-43D0-A2E4-B06A7CF7F3B2}" dt="2026-01-13T05:44:58.090" v="20" actId="20577"/>
          <ac:spMkLst>
            <pc:docMk/>
            <pc:sldMk cId="2849493355" sldId="266"/>
            <ac:spMk id="3" creationId="{00000000-0000-0000-0000-000000000000}"/>
          </ac:spMkLst>
        </pc:spChg>
        <pc:picChg chg="add mod">
          <ac:chgData name="" userId="ea11220e39b9327a" providerId="LiveId" clId="{0471C28D-EB25-43D0-A2E4-B06A7CF7F3B2}" dt="2026-01-13T05:45:02.173" v="21"/>
          <ac:picMkLst>
            <pc:docMk/>
            <pc:sldMk cId="2849493355" sldId="266"/>
            <ac:picMk id="4" creationId="{9669B0C2-4FFE-42FD-9D44-367C725E52B1}"/>
          </ac:picMkLst>
        </pc:picChg>
      </pc:sldChg>
      <pc:sldChg chg="addSp modSp">
        <pc:chgData name="" userId="ea11220e39b9327a" providerId="LiveId" clId="{0471C28D-EB25-43D0-A2E4-B06A7CF7F3B2}" dt="2026-01-13T05:45:08.919" v="23"/>
        <pc:sldMkLst>
          <pc:docMk/>
          <pc:sldMk cId="3977221548" sldId="267"/>
        </pc:sldMkLst>
        <pc:spChg chg="mod">
          <ac:chgData name="" userId="ea11220e39b9327a" providerId="LiveId" clId="{0471C28D-EB25-43D0-A2E4-B06A7CF7F3B2}" dt="2026-01-13T05:45:04.622" v="22" actId="20577"/>
          <ac:spMkLst>
            <pc:docMk/>
            <pc:sldMk cId="3977221548" sldId="267"/>
            <ac:spMk id="3" creationId="{00000000-0000-0000-0000-000000000000}"/>
          </ac:spMkLst>
        </pc:spChg>
        <pc:picChg chg="add mod">
          <ac:chgData name="" userId="ea11220e39b9327a" providerId="LiveId" clId="{0471C28D-EB25-43D0-A2E4-B06A7CF7F3B2}" dt="2026-01-13T05:45:08.919" v="23"/>
          <ac:picMkLst>
            <pc:docMk/>
            <pc:sldMk cId="3977221548" sldId="267"/>
            <ac:picMk id="4" creationId="{63F0773B-709B-4D16-ACEA-A5E9D22FC3B0}"/>
          </ac:picMkLst>
        </pc:picChg>
      </pc:sldChg>
      <pc:sldChg chg="addSp modSp">
        <pc:chgData name="" userId="ea11220e39b9327a" providerId="LiveId" clId="{0471C28D-EB25-43D0-A2E4-B06A7CF7F3B2}" dt="2026-01-13T05:45:16.147" v="25"/>
        <pc:sldMkLst>
          <pc:docMk/>
          <pc:sldMk cId="3186797411" sldId="268"/>
        </pc:sldMkLst>
        <pc:spChg chg="mod">
          <ac:chgData name="" userId="ea11220e39b9327a" providerId="LiveId" clId="{0471C28D-EB25-43D0-A2E4-B06A7CF7F3B2}" dt="2026-01-13T05:45:11.814" v="24" actId="20577"/>
          <ac:spMkLst>
            <pc:docMk/>
            <pc:sldMk cId="3186797411" sldId="268"/>
            <ac:spMk id="3" creationId="{00000000-0000-0000-0000-000000000000}"/>
          </ac:spMkLst>
        </pc:spChg>
        <pc:picChg chg="add mod">
          <ac:chgData name="" userId="ea11220e39b9327a" providerId="LiveId" clId="{0471C28D-EB25-43D0-A2E4-B06A7CF7F3B2}" dt="2026-01-13T05:45:16.147" v="25"/>
          <ac:picMkLst>
            <pc:docMk/>
            <pc:sldMk cId="3186797411" sldId="268"/>
            <ac:picMk id="4" creationId="{BC8D6016-2325-4FCB-BC15-4F7C98C627B3}"/>
          </ac:picMkLst>
        </pc:picChg>
      </pc:sldChg>
      <pc:sldChg chg="addSp modSp">
        <pc:chgData name="" userId="ea11220e39b9327a" providerId="LiveId" clId="{0471C28D-EB25-43D0-A2E4-B06A7CF7F3B2}" dt="2026-01-13T05:45:23.483" v="27"/>
        <pc:sldMkLst>
          <pc:docMk/>
          <pc:sldMk cId="2948186019" sldId="269"/>
        </pc:sldMkLst>
        <pc:spChg chg="mod">
          <ac:chgData name="" userId="ea11220e39b9327a" providerId="LiveId" clId="{0471C28D-EB25-43D0-A2E4-B06A7CF7F3B2}" dt="2026-01-13T05:45:18.719" v="26" actId="20577"/>
          <ac:spMkLst>
            <pc:docMk/>
            <pc:sldMk cId="2948186019" sldId="269"/>
            <ac:spMk id="3" creationId="{00000000-0000-0000-0000-000000000000}"/>
          </ac:spMkLst>
        </pc:spChg>
        <pc:picChg chg="add mod">
          <ac:chgData name="" userId="ea11220e39b9327a" providerId="LiveId" clId="{0471C28D-EB25-43D0-A2E4-B06A7CF7F3B2}" dt="2026-01-13T05:45:23.483" v="27"/>
          <ac:picMkLst>
            <pc:docMk/>
            <pc:sldMk cId="2948186019" sldId="269"/>
            <ac:picMk id="4" creationId="{60D07A83-3591-4D39-8DF5-DBC6F27F4D13}"/>
          </ac:picMkLst>
        </pc:picChg>
      </pc:sldChg>
      <pc:sldChg chg="addSp modSp">
        <pc:chgData name="" userId="ea11220e39b9327a" providerId="LiveId" clId="{0471C28D-EB25-43D0-A2E4-B06A7CF7F3B2}" dt="2026-01-13T05:45:30.972" v="29"/>
        <pc:sldMkLst>
          <pc:docMk/>
          <pc:sldMk cId="1754451841" sldId="270"/>
        </pc:sldMkLst>
        <pc:spChg chg="mod">
          <ac:chgData name="" userId="ea11220e39b9327a" providerId="LiveId" clId="{0471C28D-EB25-43D0-A2E4-B06A7CF7F3B2}" dt="2026-01-13T05:45:26.889" v="28" actId="20577"/>
          <ac:spMkLst>
            <pc:docMk/>
            <pc:sldMk cId="1754451841" sldId="270"/>
            <ac:spMk id="3" creationId="{00000000-0000-0000-0000-000000000000}"/>
          </ac:spMkLst>
        </pc:spChg>
        <pc:picChg chg="add mod">
          <ac:chgData name="" userId="ea11220e39b9327a" providerId="LiveId" clId="{0471C28D-EB25-43D0-A2E4-B06A7CF7F3B2}" dt="2026-01-13T05:45:30.972" v="29"/>
          <ac:picMkLst>
            <pc:docMk/>
            <pc:sldMk cId="1754451841" sldId="270"/>
            <ac:picMk id="4" creationId="{897289F2-6FA8-4476-8855-8905E1ABEE2D}"/>
          </ac:picMkLst>
        </pc:picChg>
      </pc:sldChg>
      <pc:sldChg chg="addSp modSp">
        <pc:chgData name="" userId="ea11220e39b9327a" providerId="LiveId" clId="{0471C28D-EB25-43D0-A2E4-B06A7CF7F3B2}" dt="2026-01-13T05:45:38.623" v="31"/>
        <pc:sldMkLst>
          <pc:docMk/>
          <pc:sldMk cId="1976554238" sldId="271"/>
        </pc:sldMkLst>
        <pc:spChg chg="mod">
          <ac:chgData name="" userId="ea11220e39b9327a" providerId="LiveId" clId="{0471C28D-EB25-43D0-A2E4-B06A7CF7F3B2}" dt="2026-01-13T05:45:33.913" v="30" actId="20577"/>
          <ac:spMkLst>
            <pc:docMk/>
            <pc:sldMk cId="1976554238" sldId="271"/>
            <ac:spMk id="3" creationId="{00000000-0000-0000-0000-000000000000}"/>
          </ac:spMkLst>
        </pc:spChg>
        <pc:picChg chg="add mod">
          <ac:chgData name="" userId="ea11220e39b9327a" providerId="LiveId" clId="{0471C28D-EB25-43D0-A2E4-B06A7CF7F3B2}" dt="2026-01-13T05:45:38.623" v="31"/>
          <ac:picMkLst>
            <pc:docMk/>
            <pc:sldMk cId="1976554238" sldId="271"/>
            <ac:picMk id="4" creationId="{1AEEB20A-2ED0-4351-9444-0E280D7BBE5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AD0ADD-3220-43AC-A6CF-B6196247A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710E89-908D-4BEB-A5ED-452BF0AA8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15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9B0C2-4FFE-42FD-9D44-367C725E5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93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F0773B-709B-4D16-ACEA-A5E9D22FC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21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D6016-2325-4FCB-BC15-4F7C98C62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97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D07A83-3591-4D39-8DF5-DBC6F27F4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86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7289F2-6FA8-4476-8855-8905E1ABE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51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EEB20A-2ED0-4351-9444-0E280D7BB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5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369FC6-EC54-4D1C-97B3-27E3524D8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12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447ADA-EF15-4708-B3C3-461192174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72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94A72E-E64C-477D-9B1E-5B92BBDED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84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E3D9A5-D754-49D0-9651-59E0A7289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43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13EA1-4792-4646-A523-1960B7B8D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45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B31232-8F10-45F5-8D20-E36A407E5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78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DE9345-3CAD-416F-A8CB-67558DEB3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59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5DB64C-9888-45FF-B101-66469505B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61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PRANJAL BARUAH</dc:creator>
  <cp:lastModifiedBy>PRANJAL BARUAH</cp:lastModifiedBy>
  <cp:revision>17</cp:revision>
  <dcterms:created xsi:type="dcterms:W3CDTF">2006-08-16T00:00:00Z</dcterms:created>
  <dcterms:modified xsi:type="dcterms:W3CDTF">2026-01-13T06:04:36Z</dcterms:modified>
</cp:coreProperties>
</file>