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54328-7587-49B5-B771-2EAD6B7B807B}" v="38" dt="2026-01-13T06:05:03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ea11220e39b9327a" providerId="LiveId" clId="{B3754328-7587-49B5-B771-2EAD6B7B807B}"/>
    <pc:docChg chg="modSld">
      <pc:chgData name="" userId="ea11220e39b9327a" providerId="LiveId" clId="{B3754328-7587-49B5-B771-2EAD6B7B807B}" dt="2026-01-13T06:05:03.165" v="37" actId="1035"/>
      <pc:docMkLst>
        <pc:docMk/>
      </pc:docMkLst>
      <pc:sldChg chg="addSp modSp">
        <pc:chgData name="" userId="ea11220e39b9327a" providerId="LiveId" clId="{B3754328-7587-49B5-B771-2EAD6B7B807B}" dt="2026-01-13T05:46:19.695" v="1"/>
        <pc:sldMkLst>
          <pc:docMk/>
          <pc:sldMk cId="0" sldId="256"/>
        </pc:sldMkLst>
        <pc:spChg chg="mod">
          <ac:chgData name="" userId="ea11220e39b9327a" providerId="LiveId" clId="{B3754328-7587-49B5-B771-2EAD6B7B807B}" dt="2026-01-13T05:46:09.639" v="0" actId="20577"/>
          <ac:spMkLst>
            <pc:docMk/>
            <pc:sldMk cId="0" sldId="256"/>
            <ac:spMk id="3" creationId="{00000000-0000-0000-0000-000000000000}"/>
          </ac:spMkLst>
        </pc:spChg>
        <pc:picChg chg="add mod">
          <ac:chgData name="" userId="ea11220e39b9327a" providerId="LiveId" clId="{B3754328-7587-49B5-B771-2EAD6B7B807B}" dt="2026-01-13T05:46:19.695" v="1"/>
          <ac:picMkLst>
            <pc:docMk/>
            <pc:sldMk cId="0" sldId="256"/>
            <ac:picMk id="4" creationId="{586C486B-C479-4304-ACDF-E94067165F22}"/>
          </ac:picMkLst>
        </pc:picChg>
      </pc:sldChg>
      <pc:sldChg chg="addSp modSp">
        <pc:chgData name="" userId="ea11220e39b9327a" providerId="LiveId" clId="{B3754328-7587-49B5-B771-2EAD6B7B807B}" dt="2026-01-13T05:46:43.648" v="3"/>
        <pc:sldMkLst>
          <pc:docMk/>
          <pc:sldMk cId="4117312118" sldId="257"/>
        </pc:sldMkLst>
        <pc:spChg chg="mod">
          <ac:chgData name="" userId="ea11220e39b9327a" providerId="LiveId" clId="{B3754328-7587-49B5-B771-2EAD6B7B807B}" dt="2026-01-13T05:46:39.850" v="2" actId="20577"/>
          <ac:spMkLst>
            <pc:docMk/>
            <pc:sldMk cId="4117312118" sldId="257"/>
            <ac:spMk id="3" creationId="{00000000-0000-0000-0000-000000000000}"/>
          </ac:spMkLst>
        </pc:spChg>
        <pc:picChg chg="add mod">
          <ac:chgData name="" userId="ea11220e39b9327a" providerId="LiveId" clId="{B3754328-7587-49B5-B771-2EAD6B7B807B}" dt="2026-01-13T05:46:43.648" v="3"/>
          <ac:picMkLst>
            <pc:docMk/>
            <pc:sldMk cId="4117312118" sldId="257"/>
            <ac:picMk id="4" creationId="{C8707895-C64F-4312-B555-3B3F67DA63BF}"/>
          </ac:picMkLst>
        </pc:picChg>
      </pc:sldChg>
      <pc:sldChg chg="addSp modSp">
        <pc:chgData name="" userId="ea11220e39b9327a" providerId="LiveId" clId="{B3754328-7587-49B5-B771-2EAD6B7B807B}" dt="2026-01-13T05:46:50.029" v="5"/>
        <pc:sldMkLst>
          <pc:docMk/>
          <pc:sldMk cId="2820472763" sldId="258"/>
        </pc:sldMkLst>
        <pc:spChg chg="mod">
          <ac:chgData name="" userId="ea11220e39b9327a" providerId="LiveId" clId="{B3754328-7587-49B5-B771-2EAD6B7B807B}" dt="2026-01-13T05:46:46.239" v="4" actId="20577"/>
          <ac:spMkLst>
            <pc:docMk/>
            <pc:sldMk cId="2820472763" sldId="258"/>
            <ac:spMk id="3" creationId="{00000000-0000-0000-0000-000000000000}"/>
          </ac:spMkLst>
        </pc:spChg>
        <pc:picChg chg="add mod">
          <ac:chgData name="" userId="ea11220e39b9327a" providerId="LiveId" clId="{B3754328-7587-49B5-B771-2EAD6B7B807B}" dt="2026-01-13T05:46:50.029" v="5"/>
          <ac:picMkLst>
            <pc:docMk/>
            <pc:sldMk cId="2820472763" sldId="258"/>
            <ac:picMk id="4" creationId="{371C77FC-BD1C-4A49-B5EF-26FC8667A9F0}"/>
          </ac:picMkLst>
        </pc:picChg>
      </pc:sldChg>
      <pc:sldChg chg="addSp modSp">
        <pc:chgData name="" userId="ea11220e39b9327a" providerId="LiveId" clId="{B3754328-7587-49B5-B771-2EAD6B7B807B}" dt="2026-01-13T05:47:00.416" v="7"/>
        <pc:sldMkLst>
          <pc:docMk/>
          <pc:sldMk cId="851084387" sldId="259"/>
        </pc:sldMkLst>
        <pc:spChg chg="mod">
          <ac:chgData name="" userId="ea11220e39b9327a" providerId="LiveId" clId="{B3754328-7587-49B5-B771-2EAD6B7B807B}" dt="2026-01-13T05:46:53.529" v="6" actId="20577"/>
          <ac:spMkLst>
            <pc:docMk/>
            <pc:sldMk cId="851084387" sldId="259"/>
            <ac:spMk id="3" creationId="{00000000-0000-0000-0000-000000000000}"/>
          </ac:spMkLst>
        </pc:spChg>
        <pc:picChg chg="add mod">
          <ac:chgData name="" userId="ea11220e39b9327a" providerId="LiveId" clId="{B3754328-7587-49B5-B771-2EAD6B7B807B}" dt="2026-01-13T05:47:00.416" v="7"/>
          <ac:picMkLst>
            <pc:docMk/>
            <pc:sldMk cId="851084387" sldId="259"/>
            <ac:picMk id="4" creationId="{706B3FAB-FBB0-492B-87EA-4B02D12AA896}"/>
          </ac:picMkLst>
        </pc:picChg>
      </pc:sldChg>
      <pc:sldChg chg="addSp modSp">
        <pc:chgData name="" userId="ea11220e39b9327a" providerId="LiveId" clId="{B3754328-7587-49B5-B771-2EAD6B7B807B}" dt="2026-01-13T05:47:08.009" v="9"/>
        <pc:sldMkLst>
          <pc:docMk/>
          <pc:sldMk cId="1174943804" sldId="260"/>
        </pc:sldMkLst>
        <pc:spChg chg="mod">
          <ac:chgData name="" userId="ea11220e39b9327a" providerId="LiveId" clId="{B3754328-7587-49B5-B771-2EAD6B7B807B}" dt="2026-01-13T05:47:03.999" v="8" actId="20577"/>
          <ac:spMkLst>
            <pc:docMk/>
            <pc:sldMk cId="1174943804" sldId="260"/>
            <ac:spMk id="3" creationId="{00000000-0000-0000-0000-000000000000}"/>
          </ac:spMkLst>
        </pc:spChg>
        <pc:picChg chg="add mod">
          <ac:chgData name="" userId="ea11220e39b9327a" providerId="LiveId" clId="{B3754328-7587-49B5-B771-2EAD6B7B807B}" dt="2026-01-13T05:47:08.009" v="9"/>
          <ac:picMkLst>
            <pc:docMk/>
            <pc:sldMk cId="1174943804" sldId="260"/>
            <ac:picMk id="4" creationId="{0BB4B5A6-852A-46D3-BFBC-09C8B37DF683}"/>
          </ac:picMkLst>
        </pc:picChg>
      </pc:sldChg>
      <pc:sldChg chg="addSp modSp">
        <pc:chgData name="" userId="ea11220e39b9327a" providerId="LiveId" clId="{B3754328-7587-49B5-B771-2EAD6B7B807B}" dt="2026-01-13T05:47:22.879" v="11"/>
        <pc:sldMkLst>
          <pc:docMk/>
          <pc:sldMk cId="2590345900" sldId="261"/>
        </pc:sldMkLst>
        <pc:spChg chg="mod">
          <ac:chgData name="" userId="ea11220e39b9327a" providerId="LiveId" clId="{B3754328-7587-49B5-B771-2EAD6B7B807B}" dt="2026-01-13T05:47:22.411" v="10" actId="20577"/>
          <ac:spMkLst>
            <pc:docMk/>
            <pc:sldMk cId="2590345900" sldId="261"/>
            <ac:spMk id="3" creationId="{00000000-0000-0000-0000-000000000000}"/>
          </ac:spMkLst>
        </pc:spChg>
        <pc:picChg chg="add mod">
          <ac:chgData name="" userId="ea11220e39b9327a" providerId="LiveId" clId="{B3754328-7587-49B5-B771-2EAD6B7B807B}" dt="2026-01-13T05:47:22.879" v="11"/>
          <ac:picMkLst>
            <pc:docMk/>
            <pc:sldMk cId="2590345900" sldId="261"/>
            <ac:picMk id="4" creationId="{B66EC0E0-7FB5-4F73-8251-804A38205426}"/>
          </ac:picMkLst>
        </pc:picChg>
      </pc:sldChg>
      <pc:sldChg chg="addSp modSp">
        <pc:chgData name="" userId="ea11220e39b9327a" providerId="LiveId" clId="{B3754328-7587-49B5-B771-2EAD6B7B807B}" dt="2026-01-13T05:47:29.817" v="13"/>
        <pc:sldMkLst>
          <pc:docMk/>
          <pc:sldMk cId="4193678064" sldId="262"/>
        </pc:sldMkLst>
        <pc:spChg chg="mod">
          <ac:chgData name="" userId="ea11220e39b9327a" providerId="LiveId" clId="{B3754328-7587-49B5-B771-2EAD6B7B807B}" dt="2026-01-13T05:47:25.954" v="12" actId="20577"/>
          <ac:spMkLst>
            <pc:docMk/>
            <pc:sldMk cId="4193678064" sldId="262"/>
            <ac:spMk id="3" creationId="{00000000-0000-0000-0000-000000000000}"/>
          </ac:spMkLst>
        </pc:spChg>
        <pc:picChg chg="add mod">
          <ac:chgData name="" userId="ea11220e39b9327a" providerId="LiveId" clId="{B3754328-7587-49B5-B771-2EAD6B7B807B}" dt="2026-01-13T05:47:29.817" v="13"/>
          <ac:picMkLst>
            <pc:docMk/>
            <pc:sldMk cId="4193678064" sldId="262"/>
            <ac:picMk id="4" creationId="{9C408D19-8835-48C4-BD99-5DD14DF89D84}"/>
          </ac:picMkLst>
        </pc:picChg>
      </pc:sldChg>
      <pc:sldChg chg="addSp modSp">
        <pc:chgData name="" userId="ea11220e39b9327a" providerId="LiveId" clId="{B3754328-7587-49B5-B771-2EAD6B7B807B}" dt="2026-01-13T05:47:37.710" v="15"/>
        <pc:sldMkLst>
          <pc:docMk/>
          <pc:sldMk cId="3503859999" sldId="263"/>
        </pc:sldMkLst>
        <pc:spChg chg="mod">
          <ac:chgData name="" userId="ea11220e39b9327a" providerId="LiveId" clId="{B3754328-7587-49B5-B771-2EAD6B7B807B}" dt="2026-01-13T05:47:33.054" v="14" actId="20577"/>
          <ac:spMkLst>
            <pc:docMk/>
            <pc:sldMk cId="3503859999" sldId="263"/>
            <ac:spMk id="3" creationId="{00000000-0000-0000-0000-000000000000}"/>
          </ac:spMkLst>
        </pc:spChg>
        <pc:picChg chg="add mod">
          <ac:chgData name="" userId="ea11220e39b9327a" providerId="LiveId" clId="{B3754328-7587-49B5-B771-2EAD6B7B807B}" dt="2026-01-13T05:47:37.710" v="15"/>
          <ac:picMkLst>
            <pc:docMk/>
            <pc:sldMk cId="3503859999" sldId="263"/>
            <ac:picMk id="4" creationId="{DEC3B337-E73C-4341-8082-659509BE24DE}"/>
          </ac:picMkLst>
        </pc:picChg>
      </pc:sldChg>
      <pc:sldChg chg="addSp modSp">
        <pc:chgData name="" userId="ea11220e39b9327a" providerId="LiveId" clId="{B3754328-7587-49B5-B771-2EAD6B7B807B}" dt="2026-01-13T06:04:53.479" v="33" actId="1035"/>
        <pc:sldMkLst>
          <pc:docMk/>
          <pc:sldMk cId="2285461512" sldId="264"/>
        </pc:sldMkLst>
        <pc:spChg chg="mod">
          <ac:chgData name="" userId="ea11220e39b9327a" providerId="LiveId" clId="{B3754328-7587-49B5-B771-2EAD6B7B807B}" dt="2026-01-13T05:47:40.662" v="16" actId="20577"/>
          <ac:spMkLst>
            <pc:docMk/>
            <pc:sldMk cId="2285461512" sldId="264"/>
            <ac:spMk id="3" creationId="{00000000-0000-0000-0000-000000000000}"/>
          </ac:spMkLst>
        </pc:spChg>
        <pc:picChg chg="add mod">
          <ac:chgData name="" userId="ea11220e39b9327a" providerId="LiveId" clId="{B3754328-7587-49B5-B771-2EAD6B7B807B}" dt="2026-01-13T06:04:53.479" v="33" actId="1035"/>
          <ac:picMkLst>
            <pc:docMk/>
            <pc:sldMk cId="2285461512" sldId="264"/>
            <ac:picMk id="4" creationId="{9D1AFB33-7E16-40C4-8F5E-FD39C72D5313}"/>
          </ac:picMkLst>
        </pc:picChg>
      </pc:sldChg>
      <pc:sldChg chg="addSp modSp">
        <pc:chgData name="" userId="ea11220e39b9327a" providerId="LiveId" clId="{B3754328-7587-49B5-B771-2EAD6B7B807B}" dt="2026-01-13T05:47:52.529" v="19"/>
        <pc:sldMkLst>
          <pc:docMk/>
          <pc:sldMk cId="4260515082" sldId="265"/>
        </pc:sldMkLst>
        <pc:spChg chg="mod">
          <ac:chgData name="" userId="ea11220e39b9327a" providerId="LiveId" clId="{B3754328-7587-49B5-B771-2EAD6B7B807B}" dt="2026-01-13T05:47:48.105" v="18" actId="20577"/>
          <ac:spMkLst>
            <pc:docMk/>
            <pc:sldMk cId="4260515082" sldId="265"/>
            <ac:spMk id="3" creationId="{00000000-0000-0000-0000-000000000000}"/>
          </ac:spMkLst>
        </pc:spChg>
        <pc:picChg chg="add mod">
          <ac:chgData name="" userId="ea11220e39b9327a" providerId="LiveId" clId="{B3754328-7587-49B5-B771-2EAD6B7B807B}" dt="2026-01-13T05:47:52.529" v="19"/>
          <ac:picMkLst>
            <pc:docMk/>
            <pc:sldMk cId="4260515082" sldId="265"/>
            <ac:picMk id="4" creationId="{9888130E-A962-4AF5-A56D-DBE334051D39}"/>
          </ac:picMkLst>
        </pc:picChg>
      </pc:sldChg>
      <pc:sldChg chg="addSp modSp">
        <pc:chgData name="" userId="ea11220e39b9327a" providerId="LiveId" clId="{B3754328-7587-49B5-B771-2EAD6B7B807B}" dt="2026-01-13T05:47:59.460" v="21"/>
        <pc:sldMkLst>
          <pc:docMk/>
          <pc:sldMk cId="2849493355" sldId="266"/>
        </pc:sldMkLst>
        <pc:spChg chg="mod">
          <ac:chgData name="" userId="ea11220e39b9327a" providerId="LiveId" clId="{B3754328-7587-49B5-B771-2EAD6B7B807B}" dt="2026-01-13T05:47:55.182" v="20" actId="20577"/>
          <ac:spMkLst>
            <pc:docMk/>
            <pc:sldMk cId="2849493355" sldId="266"/>
            <ac:spMk id="3" creationId="{00000000-0000-0000-0000-000000000000}"/>
          </ac:spMkLst>
        </pc:spChg>
        <pc:picChg chg="add mod">
          <ac:chgData name="" userId="ea11220e39b9327a" providerId="LiveId" clId="{B3754328-7587-49B5-B771-2EAD6B7B807B}" dt="2026-01-13T05:47:59.460" v="21"/>
          <ac:picMkLst>
            <pc:docMk/>
            <pc:sldMk cId="2849493355" sldId="266"/>
            <ac:picMk id="4" creationId="{B863FE9A-23C0-4EA8-962F-56C17E3E87CC}"/>
          </ac:picMkLst>
        </pc:picChg>
      </pc:sldChg>
      <pc:sldChg chg="addSp modSp">
        <pc:chgData name="" userId="ea11220e39b9327a" providerId="LiveId" clId="{B3754328-7587-49B5-B771-2EAD6B7B807B}" dt="2026-01-13T06:05:03.165" v="37" actId="1035"/>
        <pc:sldMkLst>
          <pc:docMk/>
          <pc:sldMk cId="3977221548" sldId="267"/>
        </pc:sldMkLst>
        <pc:spChg chg="mod">
          <ac:chgData name="" userId="ea11220e39b9327a" providerId="LiveId" clId="{B3754328-7587-49B5-B771-2EAD6B7B807B}" dt="2026-01-13T05:48:02.041" v="22" actId="20577"/>
          <ac:spMkLst>
            <pc:docMk/>
            <pc:sldMk cId="3977221548" sldId="267"/>
            <ac:spMk id="3" creationId="{00000000-0000-0000-0000-000000000000}"/>
          </ac:spMkLst>
        </pc:spChg>
        <pc:picChg chg="add mod">
          <ac:chgData name="" userId="ea11220e39b9327a" providerId="LiveId" clId="{B3754328-7587-49B5-B771-2EAD6B7B807B}" dt="2026-01-13T06:05:03.165" v="37" actId="1035"/>
          <ac:picMkLst>
            <pc:docMk/>
            <pc:sldMk cId="3977221548" sldId="267"/>
            <ac:picMk id="4" creationId="{5C73D862-5051-4340-8D3F-D83AA409698A}"/>
          </ac:picMkLst>
        </pc:picChg>
      </pc:sldChg>
      <pc:sldChg chg="addSp modSp">
        <pc:chgData name="" userId="ea11220e39b9327a" providerId="LiveId" clId="{B3754328-7587-49B5-B771-2EAD6B7B807B}" dt="2026-01-13T05:48:14.492" v="25"/>
        <pc:sldMkLst>
          <pc:docMk/>
          <pc:sldMk cId="3186797411" sldId="268"/>
        </pc:sldMkLst>
        <pc:spChg chg="mod">
          <ac:chgData name="" userId="ea11220e39b9327a" providerId="LiveId" clId="{B3754328-7587-49B5-B771-2EAD6B7B807B}" dt="2026-01-13T05:48:10.011" v="24" actId="20577"/>
          <ac:spMkLst>
            <pc:docMk/>
            <pc:sldMk cId="3186797411" sldId="268"/>
            <ac:spMk id="3" creationId="{00000000-0000-0000-0000-000000000000}"/>
          </ac:spMkLst>
        </pc:spChg>
        <pc:picChg chg="add mod">
          <ac:chgData name="" userId="ea11220e39b9327a" providerId="LiveId" clId="{B3754328-7587-49B5-B771-2EAD6B7B807B}" dt="2026-01-13T05:48:14.492" v="25"/>
          <ac:picMkLst>
            <pc:docMk/>
            <pc:sldMk cId="3186797411" sldId="268"/>
            <ac:picMk id="4" creationId="{9975AA44-07F8-4588-A3E9-72F6DF0BE57D}"/>
          </ac:picMkLst>
        </pc:picChg>
      </pc:sldChg>
      <pc:sldChg chg="addSp modSp">
        <pc:chgData name="" userId="ea11220e39b9327a" providerId="LiveId" clId="{B3754328-7587-49B5-B771-2EAD6B7B807B}" dt="2026-01-13T05:48:21.942" v="27"/>
        <pc:sldMkLst>
          <pc:docMk/>
          <pc:sldMk cId="2948186019" sldId="269"/>
        </pc:sldMkLst>
        <pc:spChg chg="mod">
          <ac:chgData name="" userId="ea11220e39b9327a" providerId="LiveId" clId="{B3754328-7587-49B5-B771-2EAD6B7B807B}" dt="2026-01-13T05:48:17.951" v="26" actId="20577"/>
          <ac:spMkLst>
            <pc:docMk/>
            <pc:sldMk cId="2948186019" sldId="269"/>
            <ac:spMk id="3" creationId="{00000000-0000-0000-0000-000000000000}"/>
          </ac:spMkLst>
        </pc:spChg>
        <pc:picChg chg="add mod">
          <ac:chgData name="" userId="ea11220e39b9327a" providerId="LiveId" clId="{B3754328-7587-49B5-B771-2EAD6B7B807B}" dt="2026-01-13T05:48:21.942" v="27"/>
          <ac:picMkLst>
            <pc:docMk/>
            <pc:sldMk cId="2948186019" sldId="269"/>
            <ac:picMk id="4" creationId="{D8E2DFF8-4FB5-4697-B1CB-AE27D7EDB41F}"/>
          </ac:picMkLst>
        </pc:picChg>
      </pc:sldChg>
      <pc:sldChg chg="addSp modSp">
        <pc:chgData name="" userId="ea11220e39b9327a" providerId="LiveId" clId="{B3754328-7587-49B5-B771-2EAD6B7B807B}" dt="2026-01-13T05:48:29.064" v="29"/>
        <pc:sldMkLst>
          <pc:docMk/>
          <pc:sldMk cId="1754451841" sldId="270"/>
        </pc:sldMkLst>
        <pc:spChg chg="mod">
          <ac:chgData name="" userId="ea11220e39b9327a" providerId="LiveId" clId="{B3754328-7587-49B5-B771-2EAD6B7B807B}" dt="2026-01-13T05:48:24.614" v="28" actId="20577"/>
          <ac:spMkLst>
            <pc:docMk/>
            <pc:sldMk cId="1754451841" sldId="270"/>
            <ac:spMk id="3" creationId="{00000000-0000-0000-0000-000000000000}"/>
          </ac:spMkLst>
        </pc:spChg>
        <pc:picChg chg="add mod">
          <ac:chgData name="" userId="ea11220e39b9327a" providerId="LiveId" clId="{B3754328-7587-49B5-B771-2EAD6B7B807B}" dt="2026-01-13T05:48:29.064" v="29"/>
          <ac:picMkLst>
            <pc:docMk/>
            <pc:sldMk cId="1754451841" sldId="270"/>
            <ac:picMk id="4" creationId="{62690FA3-1E6F-4B53-877B-8F1B0C87378C}"/>
          </ac:picMkLst>
        </pc:picChg>
      </pc:sldChg>
      <pc:sldChg chg="addSp modSp">
        <pc:chgData name="" userId="ea11220e39b9327a" providerId="LiveId" clId="{B3754328-7587-49B5-B771-2EAD6B7B807B}" dt="2026-01-13T05:48:35.967" v="31"/>
        <pc:sldMkLst>
          <pc:docMk/>
          <pc:sldMk cId="1976554238" sldId="271"/>
        </pc:sldMkLst>
        <pc:spChg chg="mod">
          <ac:chgData name="" userId="ea11220e39b9327a" providerId="LiveId" clId="{B3754328-7587-49B5-B771-2EAD6B7B807B}" dt="2026-01-13T05:48:31.456" v="30" actId="20577"/>
          <ac:spMkLst>
            <pc:docMk/>
            <pc:sldMk cId="1976554238" sldId="271"/>
            <ac:spMk id="3" creationId="{00000000-0000-0000-0000-000000000000}"/>
          </ac:spMkLst>
        </pc:spChg>
        <pc:picChg chg="add mod">
          <ac:chgData name="" userId="ea11220e39b9327a" providerId="LiveId" clId="{B3754328-7587-49B5-B771-2EAD6B7B807B}" dt="2026-01-13T05:48:35.967" v="31"/>
          <ac:picMkLst>
            <pc:docMk/>
            <pc:sldMk cId="1976554238" sldId="271"/>
            <ac:picMk id="4" creationId="{7914C9AE-3E84-429A-8CF7-86BB6045ABC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C486B-C479-4304-ACDF-E94067165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8130E-A962-4AF5-A56D-DBE334051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1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3FE9A-23C0-4EA8-962F-56C17E3E8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9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73D862-5051-4340-8D3F-D83AA4096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21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5AA44-07F8-4588-A3E9-72F6DF0BE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97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2DFF8-4FB5-4697-B1CB-AE27D7EDB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86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90FA3-1E6F-4B53-877B-8F1B0C873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51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4C9AE-3E84-429A-8CF7-86BB6045A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5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07895-C64F-4312-B555-3B3F67DA6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1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C77FC-BD1C-4A49-B5EF-26FC8667A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7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B3FAB-FBB0-492B-87EA-4B02D12AA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8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4B5A6-852A-46D3-BFBC-09C8B37DF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4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6EC0E0-7FB5-4F73-8251-804A38205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08D19-8835-48C4-BD99-5DD14DF89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7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3B337-E73C-4341-8082-659509BE2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5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AFB33-7E16-40C4-8F5E-FD39C72D5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61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PRANJAL BARUAH</dc:creator>
  <cp:lastModifiedBy>PRANJAL BARUAH</cp:lastModifiedBy>
  <cp:revision>18</cp:revision>
  <dcterms:created xsi:type="dcterms:W3CDTF">2006-08-16T00:00:00Z</dcterms:created>
  <dcterms:modified xsi:type="dcterms:W3CDTF">2026-01-13T06:05:07Z</dcterms:modified>
</cp:coreProperties>
</file>