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C9DA-D946-449A-B1EA-579FF8DC8972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CCEA8-268A-4B59-826F-8AF52B92ED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Performance appraisal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720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Performance Appraisal – Meaning</a:t>
            </a:r>
          </a:p>
          <a:p>
            <a:r>
              <a:rPr lang="en-US" b="1" dirty="0" smtClean="0"/>
              <a:t>Performance Appraisal</a:t>
            </a:r>
            <a:r>
              <a:rPr lang="en-US" dirty="0" smtClean="0"/>
              <a:t> is a systematic evaluation of an employee’s job performance and potential for development.</a:t>
            </a:r>
          </a:p>
          <a:p>
            <a:r>
              <a:rPr lang="en-US" b="1" dirty="0" smtClean="0"/>
              <a:t>It involves:</a:t>
            </a:r>
            <a:endParaRPr lang="en-US" dirty="0" smtClean="0"/>
          </a:p>
          <a:p>
            <a:r>
              <a:rPr lang="en-US" dirty="0" smtClean="0"/>
              <a:t>Assessing employee performance against set standards</a:t>
            </a:r>
          </a:p>
          <a:p>
            <a:r>
              <a:rPr lang="en-US" dirty="0" smtClean="0"/>
              <a:t>Providing feedback to employees</a:t>
            </a:r>
          </a:p>
          <a:p>
            <a:r>
              <a:rPr lang="en-US" dirty="0" smtClean="0"/>
              <a:t>Supporting decisions related to HR functions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👉 To improve employee and organizational performance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1538" y="571480"/>
            <a:ext cx="57864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Objectives of Performance Appraisal</a:t>
            </a:r>
          </a:p>
          <a:p>
            <a:r>
              <a:rPr lang="en-US" dirty="0" smtClean="0"/>
              <a:t>To evaluate employee performance fairly</a:t>
            </a:r>
          </a:p>
          <a:p>
            <a:r>
              <a:rPr lang="en-US" dirty="0" smtClean="0"/>
              <a:t>To identify strengths and weaknesses</a:t>
            </a:r>
          </a:p>
          <a:p>
            <a:r>
              <a:rPr lang="en-US" dirty="0" smtClean="0"/>
              <a:t>To provide feedback for improvement</a:t>
            </a:r>
          </a:p>
          <a:p>
            <a:r>
              <a:rPr lang="en-US" dirty="0" smtClean="0"/>
              <a:t>To support promotion and transfer decisions</a:t>
            </a:r>
          </a:p>
          <a:p>
            <a:r>
              <a:rPr lang="en-US" dirty="0" smtClean="0"/>
              <a:t>To determine training and development needs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Administrative Objectives</a:t>
            </a:r>
          </a:p>
          <a:p>
            <a:r>
              <a:rPr lang="en-US" dirty="0" smtClean="0"/>
              <a:t>Basis for salary increments and incentives</a:t>
            </a:r>
          </a:p>
          <a:p>
            <a:r>
              <a:rPr lang="en-US" dirty="0" smtClean="0"/>
              <a:t>Support for promotions, demotions, and transfers</a:t>
            </a:r>
          </a:p>
          <a:p>
            <a:r>
              <a:rPr lang="en-US" dirty="0" smtClean="0"/>
              <a:t>Helps in workforce planning</a:t>
            </a:r>
          </a:p>
          <a:p>
            <a:r>
              <a:rPr lang="en-US" dirty="0" smtClean="0"/>
              <a:t>Maintains employee records for HR decisions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Advantages of Performance Appraisal</a:t>
            </a:r>
          </a:p>
          <a:p>
            <a:r>
              <a:rPr lang="en-US" dirty="0" smtClean="0"/>
              <a:t>Improves employee performance and productivity</a:t>
            </a:r>
          </a:p>
          <a:p>
            <a:r>
              <a:rPr lang="en-US" dirty="0" smtClean="0"/>
              <a:t>Enhances communication between managers and employees</a:t>
            </a:r>
          </a:p>
          <a:p>
            <a:r>
              <a:rPr lang="en-US" dirty="0" smtClean="0"/>
              <a:t>Motivates employees through recognition</a:t>
            </a:r>
          </a:p>
          <a:p>
            <a:r>
              <a:rPr lang="en-US" dirty="0" smtClean="0"/>
              <a:t>Identifies training and development needs</a:t>
            </a:r>
          </a:p>
          <a:p>
            <a:r>
              <a:rPr lang="en-US" dirty="0" smtClean="0"/>
              <a:t>Helps in career planning and succession planning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Disadvantages of Performance Appraisal</a:t>
            </a:r>
          </a:p>
          <a:p>
            <a:r>
              <a:rPr lang="en-US" dirty="0" smtClean="0"/>
              <a:t>Possibility of bias and favoritism</a:t>
            </a:r>
          </a:p>
          <a:p>
            <a:r>
              <a:rPr lang="en-US" dirty="0" smtClean="0"/>
              <a:t>Time-consuming and costly process</a:t>
            </a:r>
          </a:p>
          <a:p>
            <a:r>
              <a:rPr lang="en-US" dirty="0" smtClean="0"/>
              <a:t>Creates stress and dissatisfaction among employees</a:t>
            </a:r>
          </a:p>
          <a:p>
            <a:r>
              <a:rPr lang="en-US" dirty="0" smtClean="0"/>
              <a:t>Ratings may not reflect actual performance</a:t>
            </a:r>
          </a:p>
          <a:p>
            <a:r>
              <a:rPr lang="en-US" dirty="0" smtClean="0"/>
              <a:t>Lack of proper feedback reduces effectiveness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Performance appraisal is an important HR tool</a:t>
            </a:r>
          </a:p>
          <a:p>
            <a:r>
              <a:rPr lang="en-US" dirty="0" smtClean="0"/>
              <a:t>Effective appraisal improves motivation and performance</a:t>
            </a:r>
          </a:p>
          <a:p>
            <a:r>
              <a:rPr lang="en-US" dirty="0" smtClean="0"/>
              <a:t>Poorly designed systems can lead to dissatisfaction</a:t>
            </a:r>
          </a:p>
          <a:p>
            <a:r>
              <a:rPr lang="en-US" dirty="0" smtClean="0"/>
              <a:t>Continuous feedback makes appraisal more effective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189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Performance appraisal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appraisal</dc:title>
  <dc:creator>MGT Com</dc:creator>
  <cp:lastModifiedBy>MGT Com</cp:lastModifiedBy>
  <cp:revision>2</cp:revision>
  <dcterms:created xsi:type="dcterms:W3CDTF">2025-12-29T07:51:54Z</dcterms:created>
  <dcterms:modified xsi:type="dcterms:W3CDTF">2025-12-29T07:56:44Z</dcterms:modified>
</cp:coreProperties>
</file>