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BE221-1A27-4593-9A35-8B5BB1000406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427CD-F1E1-4D70-AB79-4FCEA91FBA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Factories act 1948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Ensures workers’ health, safety, and welfare.</a:t>
            </a:r>
          </a:p>
          <a:p>
            <a:r>
              <a:rPr lang="en-US" dirty="0" smtClean="0"/>
              <a:t>Promotes responsible industrial practices.</a:t>
            </a:r>
          </a:p>
          <a:p>
            <a:r>
              <a:rPr lang="en-US" dirty="0" smtClean="0"/>
              <a:t>Compliance is crucial for sustainable industrial growth.</a:t>
            </a:r>
          </a:p>
          <a:p>
            <a:r>
              <a:rPr lang="en-US" smtClean="0"/>
              <a:t>References: Factories Act, 1948 (latest amendments), labor law textbooks, government labor websites.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Introduction</a:t>
            </a:r>
          </a:p>
          <a:p>
            <a:r>
              <a:rPr lang="en-US" b="1" dirty="0" smtClean="0"/>
              <a:t>Definition:</a:t>
            </a:r>
            <a:r>
              <a:rPr lang="en-US" dirty="0" smtClean="0"/>
              <a:t> The Factories Act regulates working conditions, health, safety, and welfare of workers in factories.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Ensure safe and healthy working environment and protect employees’ rights.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Objectives of the Factories Act</a:t>
            </a:r>
          </a:p>
          <a:p>
            <a:r>
              <a:rPr lang="en-US" dirty="0" smtClean="0"/>
              <a:t>Ensure health and safety of workers</a:t>
            </a:r>
          </a:p>
          <a:p>
            <a:r>
              <a:rPr lang="en-US" dirty="0" smtClean="0"/>
              <a:t>Regulate working hours and leave policies</a:t>
            </a:r>
          </a:p>
          <a:p>
            <a:r>
              <a:rPr lang="en-US" dirty="0" smtClean="0"/>
              <a:t>Protect child and adolescent workers</a:t>
            </a:r>
          </a:p>
          <a:p>
            <a:r>
              <a:rPr lang="en-US" dirty="0" smtClean="0"/>
              <a:t>Promote welfare measures like canteens, restrooms, and first aid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Applicability</a:t>
            </a:r>
          </a:p>
          <a:p>
            <a:r>
              <a:rPr lang="en-US" dirty="0" smtClean="0"/>
              <a:t>Applies to </a:t>
            </a:r>
            <a:r>
              <a:rPr lang="en-US" b="1" dirty="0" smtClean="0"/>
              <a:t>factories</a:t>
            </a:r>
            <a:r>
              <a:rPr lang="en-US" dirty="0" smtClean="0"/>
              <a:t> employing </a:t>
            </a:r>
            <a:r>
              <a:rPr lang="en-US" b="1" dirty="0" smtClean="0"/>
              <a:t>10 or more workers</a:t>
            </a:r>
            <a:r>
              <a:rPr lang="en-US" dirty="0" smtClean="0"/>
              <a:t> with power machinery, or </a:t>
            </a:r>
            <a:r>
              <a:rPr lang="en-US" b="1" dirty="0" smtClean="0"/>
              <a:t>20 or more without power</a:t>
            </a:r>
            <a:endParaRPr lang="en-US" dirty="0" smtClean="0"/>
          </a:p>
          <a:p>
            <a:r>
              <a:rPr lang="en-US" dirty="0" smtClean="0"/>
              <a:t>Covers all </a:t>
            </a:r>
            <a:r>
              <a:rPr lang="en-US" b="1" dirty="0" smtClean="0"/>
              <a:t>manufacturing processes</a:t>
            </a:r>
            <a:endParaRPr lang="en-US" dirty="0" smtClean="0"/>
          </a:p>
          <a:p>
            <a:r>
              <a:rPr lang="en-US" dirty="0" smtClean="0"/>
              <a:t>Excludes certain small-scale or seasonal units (with specific exemptions)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Key Provisions – Health</a:t>
            </a:r>
          </a:p>
          <a:p>
            <a:r>
              <a:rPr lang="en-US" dirty="0" smtClean="0"/>
              <a:t>Cleanliness of premises</a:t>
            </a:r>
          </a:p>
          <a:p>
            <a:r>
              <a:rPr lang="en-US" dirty="0" smtClean="0"/>
              <a:t>Proper ventilation and lighting</a:t>
            </a:r>
          </a:p>
          <a:p>
            <a:r>
              <a:rPr lang="en-US" dirty="0" smtClean="0"/>
              <a:t>Drinking water and sanitation facilities</a:t>
            </a:r>
          </a:p>
          <a:p>
            <a:r>
              <a:rPr lang="en-US" dirty="0" smtClean="0"/>
              <a:t>Prevention of hazardous exposure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Key Provisions – Safety</a:t>
            </a:r>
          </a:p>
          <a:p>
            <a:r>
              <a:rPr lang="en-US" dirty="0" smtClean="0"/>
              <a:t>Safety guards on machinery</a:t>
            </a:r>
          </a:p>
          <a:p>
            <a:r>
              <a:rPr lang="en-US" dirty="0" smtClean="0"/>
              <a:t>Fire safety and emergency exits</a:t>
            </a:r>
          </a:p>
          <a:p>
            <a:r>
              <a:rPr lang="en-US" dirty="0" smtClean="0"/>
              <a:t>Handling of hazardous substances</a:t>
            </a:r>
          </a:p>
          <a:p>
            <a:r>
              <a:rPr lang="en-US" dirty="0" smtClean="0"/>
              <a:t>Reporting of accidents and occupational diseases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Key Provisions – Working Hours &amp; Leave</a:t>
            </a:r>
          </a:p>
          <a:p>
            <a:r>
              <a:rPr lang="en-US" dirty="0" smtClean="0"/>
              <a:t>Maximum </a:t>
            </a:r>
            <a:r>
              <a:rPr lang="en-US" b="1" dirty="0" smtClean="0"/>
              <a:t>48 hours/week</a:t>
            </a:r>
            <a:r>
              <a:rPr lang="en-US" dirty="0" smtClean="0"/>
              <a:t> and </a:t>
            </a:r>
            <a:r>
              <a:rPr lang="en-US" b="1" dirty="0" smtClean="0"/>
              <a:t>9 hours/day</a:t>
            </a:r>
            <a:endParaRPr lang="en-US" dirty="0" smtClean="0"/>
          </a:p>
          <a:p>
            <a:r>
              <a:rPr lang="en-US" dirty="0" smtClean="0"/>
              <a:t>Overtime regulations</a:t>
            </a:r>
          </a:p>
          <a:p>
            <a:r>
              <a:rPr lang="en-US" dirty="0" smtClean="0"/>
              <a:t>Weekly holidays and annual leave with wages</a:t>
            </a:r>
          </a:p>
          <a:p>
            <a:r>
              <a:rPr lang="en-US" dirty="0" smtClean="0"/>
              <a:t>Restrictions on night shifts for women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Key Provisions – Employment of Young Persons</a:t>
            </a:r>
          </a:p>
          <a:p>
            <a:r>
              <a:rPr lang="en-US" dirty="0" smtClean="0"/>
              <a:t>Minimum working age: </a:t>
            </a:r>
            <a:r>
              <a:rPr lang="en-US" b="1" dirty="0" smtClean="0"/>
              <a:t>14 years</a:t>
            </a:r>
            <a:endParaRPr lang="en-US" dirty="0" smtClean="0"/>
          </a:p>
          <a:p>
            <a:r>
              <a:rPr lang="en-US" dirty="0" smtClean="0"/>
              <a:t>Adolescents (14–18) restricted from hazardous processes</a:t>
            </a:r>
          </a:p>
          <a:p>
            <a:r>
              <a:rPr lang="en-US" dirty="0" smtClean="0"/>
              <a:t>Working hours and conditions regulated for young workers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Welfare &amp; Enforcement</a:t>
            </a:r>
          </a:p>
          <a:p>
            <a:r>
              <a:rPr lang="en-US" b="1" dirty="0" smtClean="0"/>
              <a:t>Welfare:</a:t>
            </a:r>
            <a:r>
              <a:rPr lang="en-US" dirty="0" smtClean="0"/>
              <a:t> Canteens, restrooms, first-aid, crèches for children of working women.</a:t>
            </a:r>
          </a:p>
          <a:p>
            <a:r>
              <a:rPr lang="en-US" b="1" dirty="0" smtClean="0"/>
              <a:t>Enforcement:</a:t>
            </a:r>
            <a:r>
              <a:rPr lang="en-US" dirty="0" smtClean="0"/>
              <a:t> Factory inspectors, regular inspections, penalties for violations (fines/imprisonment).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279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Factories act 1948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Factories act 1948</dc:title>
  <dc:creator>MGT Com</dc:creator>
  <cp:lastModifiedBy>MGT Com</cp:lastModifiedBy>
  <cp:revision>1</cp:revision>
  <dcterms:created xsi:type="dcterms:W3CDTF">2025-12-29T08:58:04Z</dcterms:created>
  <dcterms:modified xsi:type="dcterms:W3CDTF">2025-12-29T09:00:54Z</dcterms:modified>
</cp:coreProperties>
</file>