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F726-FDF3-4407-9FA5-9F20171DEF40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E627A-06D1-4E4D-B342-FE3F22F9F4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Customer Relationship Management &amp; Relationship-Based Pricing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997839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Meaning of Customer Relationship Management (CRM)</a:t>
            </a:r>
          </a:p>
          <a:p>
            <a:r>
              <a:rPr lang="en-US" dirty="0" smtClean="0"/>
              <a:t>CRM is a </a:t>
            </a:r>
            <a:r>
              <a:rPr lang="en-US" b="1" dirty="0" smtClean="0"/>
              <a:t>business strategy</a:t>
            </a:r>
            <a:r>
              <a:rPr lang="en-US" dirty="0" smtClean="0"/>
              <a:t> to build and maintain long-term relationships with customers.</a:t>
            </a:r>
          </a:p>
          <a:p>
            <a:r>
              <a:rPr lang="en-US" dirty="0" smtClean="0"/>
              <a:t>It involves using </a:t>
            </a:r>
            <a:r>
              <a:rPr lang="en-US" b="1" dirty="0" smtClean="0"/>
              <a:t>technology, processes, and communication</a:t>
            </a:r>
            <a:r>
              <a:rPr lang="en-US" dirty="0" smtClean="0"/>
              <a:t> to understand customer needs.</a:t>
            </a:r>
          </a:p>
          <a:p>
            <a:r>
              <a:rPr lang="en-US" dirty="0" smtClean="0"/>
              <a:t>Helps in </a:t>
            </a:r>
            <a:r>
              <a:rPr lang="en-US" b="1" dirty="0" smtClean="0"/>
              <a:t>tracking customer interactions</a:t>
            </a:r>
            <a:r>
              <a:rPr lang="en-US" dirty="0" smtClean="0"/>
              <a:t> and providing </a:t>
            </a:r>
            <a:r>
              <a:rPr lang="en-US" b="1" dirty="0" smtClean="0"/>
              <a:t>personalized services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Key Features of CRM</a:t>
            </a:r>
          </a:p>
          <a:p>
            <a:r>
              <a:rPr lang="en-US" dirty="0" smtClean="0"/>
              <a:t>Understand customer behavior and preferences</a:t>
            </a:r>
          </a:p>
          <a:p>
            <a:r>
              <a:rPr lang="en-US" dirty="0" smtClean="0"/>
              <a:t>Enhance customer satisfaction and loyalty</a:t>
            </a:r>
          </a:p>
          <a:p>
            <a:r>
              <a:rPr lang="en-US" dirty="0" smtClean="0"/>
              <a:t>Integrates marketing, sales, and customer service</a:t>
            </a:r>
          </a:p>
          <a:p>
            <a:r>
              <a:rPr lang="en-US" dirty="0" smtClean="0"/>
              <a:t>Uses CRM software like </a:t>
            </a:r>
            <a:r>
              <a:rPr lang="en-US" b="1" dirty="0" err="1" smtClean="0"/>
              <a:t>Salesforce</a:t>
            </a:r>
            <a:r>
              <a:rPr lang="en-US" b="1" dirty="0" smtClean="0"/>
              <a:t>, </a:t>
            </a:r>
            <a:r>
              <a:rPr lang="en-US" b="1" dirty="0" err="1" smtClean="0"/>
              <a:t>Zoho</a:t>
            </a:r>
            <a:r>
              <a:rPr lang="en-US" b="1" dirty="0" smtClean="0"/>
              <a:t> CRM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27483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Meaning of Relationship-Based Pricing</a:t>
            </a:r>
          </a:p>
          <a:p>
            <a:r>
              <a:rPr lang="en-US" dirty="0" smtClean="0"/>
              <a:t>Offering different </a:t>
            </a:r>
            <a:r>
              <a:rPr lang="en-US" b="1" dirty="0" smtClean="0"/>
              <a:t>prices, discounts, or benefits</a:t>
            </a:r>
            <a:r>
              <a:rPr lang="en-US" dirty="0" smtClean="0"/>
              <a:t> based on the customer’s relationship with the company.</a:t>
            </a:r>
          </a:p>
          <a:p>
            <a:r>
              <a:rPr lang="en-US" dirty="0" smtClean="0"/>
              <a:t>Rewards loyalty and encourages </a:t>
            </a:r>
            <a:r>
              <a:rPr lang="en-US" b="1" dirty="0" smtClean="0"/>
              <a:t>repeat purchases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Common in </a:t>
            </a:r>
            <a:r>
              <a:rPr lang="en-US" b="1" dirty="0" smtClean="0"/>
              <a:t>B2B and subscription-based services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1363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Examples of Relationship-Based Pricing</a:t>
            </a:r>
          </a:p>
          <a:p>
            <a:r>
              <a:rPr lang="en-US" b="1" dirty="0" smtClean="0"/>
              <a:t>Volume Discounts:</a:t>
            </a:r>
            <a:r>
              <a:rPr lang="en-US" dirty="0" smtClean="0"/>
              <a:t> Lower prices for bulk purchases</a:t>
            </a:r>
          </a:p>
          <a:p>
            <a:r>
              <a:rPr lang="en-US" b="1" dirty="0" smtClean="0"/>
              <a:t>Loyalty Programs:</a:t>
            </a:r>
            <a:r>
              <a:rPr lang="en-US" dirty="0" smtClean="0"/>
              <a:t> Rewards for repeated purchases</a:t>
            </a:r>
          </a:p>
          <a:p>
            <a:r>
              <a:rPr lang="en-US" b="1" dirty="0" smtClean="0"/>
              <a:t>Contract Pricing:</a:t>
            </a:r>
            <a:r>
              <a:rPr lang="en-US" dirty="0" smtClean="0"/>
              <a:t> Special rates for long-term contracts</a:t>
            </a:r>
          </a:p>
          <a:p>
            <a:r>
              <a:rPr lang="en-US" b="1" dirty="0" smtClean="0"/>
              <a:t>Tiered Pricing:</a:t>
            </a:r>
            <a:r>
              <a:rPr lang="en-US" dirty="0" smtClean="0"/>
              <a:t> Price levels based on customer status (Gold, Silver, Platinum)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Benefits of CRM &amp; Relationship-Based Pricing</a:t>
            </a:r>
          </a:p>
          <a:p>
            <a:r>
              <a:rPr lang="en-US" dirty="0" smtClean="0"/>
              <a:t>Builds long-term customer loyalty</a:t>
            </a:r>
          </a:p>
          <a:p>
            <a:r>
              <a:rPr lang="en-US" dirty="0" smtClean="0"/>
              <a:t>Encourages higher sales and repeat business</a:t>
            </a:r>
          </a:p>
          <a:p>
            <a:r>
              <a:rPr lang="en-US" dirty="0" smtClean="0"/>
              <a:t>Improves customer satisfaction by recognizing customer value</a:t>
            </a:r>
          </a:p>
          <a:p>
            <a:r>
              <a:rPr lang="en-US" smtClean="0"/>
              <a:t>Enhances business growth and competitive advantage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189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Customer Relationship Management &amp; Relationship-Based Pricing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Relationship Management &amp; Relationship-Based Pricing</dc:title>
  <dc:creator>MGT Com</dc:creator>
  <cp:lastModifiedBy>MGT Com</cp:lastModifiedBy>
  <cp:revision>1</cp:revision>
  <dcterms:created xsi:type="dcterms:W3CDTF">2025-12-29T09:16:52Z</dcterms:created>
  <dcterms:modified xsi:type="dcterms:W3CDTF">2025-12-29T09:19:09Z</dcterms:modified>
</cp:coreProperties>
</file>