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F5BC-91EF-41D6-84EA-89934FB53B1F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22815-7070-4576-80DF-1593C1172B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Performance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13633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Performance Management – Meaning</a:t>
            </a:r>
          </a:p>
          <a:p>
            <a:r>
              <a:rPr lang="en-US" b="1" dirty="0" smtClean="0"/>
              <a:t>Performance Management</a:t>
            </a:r>
            <a:r>
              <a:rPr lang="en-US" dirty="0" smtClean="0"/>
              <a:t> is a continuous process of planning, monitoring, evaluating, and improving employee performance to achieve organizational goals.</a:t>
            </a:r>
          </a:p>
          <a:p>
            <a:r>
              <a:rPr lang="en-US" b="1" dirty="0" smtClean="0"/>
              <a:t>It includes:</a:t>
            </a:r>
            <a:endParaRPr lang="en-US" dirty="0" smtClean="0"/>
          </a:p>
          <a:p>
            <a:r>
              <a:rPr lang="en-US" dirty="0" smtClean="0"/>
              <a:t>Setting clear goals and expectations</a:t>
            </a:r>
          </a:p>
          <a:p>
            <a:r>
              <a:rPr lang="en-US" dirty="0" smtClean="0"/>
              <a:t>Continuous feedback and coaching</a:t>
            </a:r>
          </a:p>
          <a:p>
            <a:r>
              <a:rPr lang="en-US" dirty="0" smtClean="0"/>
              <a:t>Performance appraisal and review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997839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Key Elements of Performance Management</a:t>
            </a:r>
          </a:p>
          <a:p>
            <a:r>
              <a:rPr lang="en-US" dirty="0" smtClean="0"/>
              <a:t>Goal setting aligned with organizational objectives</a:t>
            </a:r>
          </a:p>
          <a:p>
            <a:r>
              <a:rPr lang="en-US" dirty="0" smtClean="0"/>
              <a:t>Continuous performance monitoring</a:t>
            </a:r>
          </a:p>
          <a:p>
            <a:r>
              <a:rPr lang="en-US" dirty="0" smtClean="0"/>
              <a:t>Performance evaluation and appraisal</a:t>
            </a:r>
          </a:p>
          <a:p>
            <a:r>
              <a:rPr lang="en-US" dirty="0" smtClean="0"/>
              <a:t>Feedback, training, and development</a:t>
            </a:r>
          </a:p>
          <a:p>
            <a:r>
              <a:rPr lang="en-US" dirty="0" smtClean="0"/>
              <a:t>Rewards and corrective actions</a:t>
            </a:r>
          </a:p>
          <a:p>
            <a:r>
              <a:rPr lang="en-US" b="1" dirty="0" smtClean="0"/>
              <a:t>Nature:</a:t>
            </a:r>
            <a:endParaRPr lang="en-US" dirty="0" smtClean="0"/>
          </a:p>
          <a:p>
            <a:r>
              <a:rPr lang="en-US" dirty="0" smtClean="0"/>
              <a:t>Ongoing and systematic process</a:t>
            </a:r>
          </a:p>
          <a:p>
            <a:r>
              <a:rPr lang="en-US" dirty="0" smtClean="0"/>
              <a:t>Involves managers and employees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Importance of Performance Management (For Employees)</a:t>
            </a:r>
          </a:p>
          <a:p>
            <a:r>
              <a:rPr lang="en-US" dirty="0" smtClean="0"/>
              <a:t>Clarifies roles and responsibilities</a:t>
            </a:r>
          </a:p>
          <a:p>
            <a:r>
              <a:rPr lang="en-US" dirty="0" smtClean="0"/>
              <a:t>Identifies strengths and weaknesses</a:t>
            </a:r>
          </a:p>
          <a:p>
            <a:r>
              <a:rPr lang="en-US" dirty="0" smtClean="0"/>
              <a:t>Improves motivation and job satisfaction</a:t>
            </a:r>
          </a:p>
          <a:p>
            <a:r>
              <a:rPr lang="en-US" dirty="0" smtClean="0"/>
              <a:t>Helps in career growth and development</a:t>
            </a:r>
          </a:p>
          <a:p>
            <a:r>
              <a:rPr lang="en-US" dirty="0" smtClean="0"/>
              <a:t>Encourages continuous learning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85934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Importance of Performance Management (For Organization)</a:t>
            </a:r>
          </a:p>
          <a:p>
            <a:r>
              <a:rPr lang="en-US" dirty="0" smtClean="0"/>
              <a:t>Improves productivity and efficiency</a:t>
            </a:r>
          </a:p>
          <a:p>
            <a:r>
              <a:rPr lang="en-US" dirty="0" smtClean="0"/>
              <a:t>Aligns individual goals with company goals</a:t>
            </a:r>
          </a:p>
          <a:p>
            <a:r>
              <a:rPr lang="en-US" dirty="0" smtClean="0"/>
              <a:t>Supports better decision-making</a:t>
            </a:r>
          </a:p>
          <a:p>
            <a:r>
              <a:rPr lang="en-US" dirty="0" smtClean="0"/>
              <a:t>Helps in talent retention and development</a:t>
            </a:r>
          </a:p>
          <a:p>
            <a:r>
              <a:rPr lang="en-US" dirty="0" smtClean="0"/>
              <a:t>Creates a performance-driven culture</a:t>
            </a:r>
          </a:p>
          <a:p>
            <a:r>
              <a:rPr lang="en-US" b="1" dirty="0" smtClean="0"/>
              <a:t>Conclusion:</a:t>
            </a:r>
            <a:endParaRPr lang="en-US" dirty="0" smtClean="0"/>
          </a:p>
          <a:p>
            <a:r>
              <a:rPr lang="en-US" dirty="0" smtClean="0"/>
              <a:t>Performance management benefits both employees and organizations</a:t>
            </a:r>
          </a:p>
          <a:p>
            <a:r>
              <a:rPr lang="en-US" smtClean="0"/>
              <a:t>Essential for long-term success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156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Performance management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management</dc:title>
  <dc:creator>MGT Com</dc:creator>
  <cp:lastModifiedBy>MGT Com</cp:lastModifiedBy>
  <cp:revision>1</cp:revision>
  <dcterms:created xsi:type="dcterms:W3CDTF">2025-12-29T07:44:27Z</dcterms:created>
  <dcterms:modified xsi:type="dcterms:W3CDTF">2025-12-29T07:47:13Z</dcterms:modified>
</cp:coreProperties>
</file>