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57EF-751E-4AA8-8904-1642F3F65133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25C9-75F8-4736-9E20-E9A660F36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57EF-751E-4AA8-8904-1642F3F65133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25C9-75F8-4736-9E20-E9A660F36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57EF-751E-4AA8-8904-1642F3F65133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25C9-75F8-4736-9E20-E9A660F36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57EF-751E-4AA8-8904-1642F3F65133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25C9-75F8-4736-9E20-E9A660F36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57EF-751E-4AA8-8904-1642F3F65133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25C9-75F8-4736-9E20-E9A660F36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57EF-751E-4AA8-8904-1642F3F65133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25C9-75F8-4736-9E20-E9A660F36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57EF-751E-4AA8-8904-1642F3F65133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25C9-75F8-4736-9E20-E9A660F36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57EF-751E-4AA8-8904-1642F3F65133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25C9-75F8-4736-9E20-E9A660F36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57EF-751E-4AA8-8904-1642F3F65133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25C9-75F8-4736-9E20-E9A660F36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57EF-751E-4AA8-8904-1642F3F65133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25C9-75F8-4736-9E20-E9A660F36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57EF-751E-4AA8-8904-1642F3F65133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25C9-75F8-4736-9E20-E9A660F36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657EF-751E-4AA8-8904-1642F3F65133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625C9-75F8-4736-9E20-E9A660F3663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Strategic role of HRM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27483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Strategic Role of Human Resource Management</a:t>
            </a:r>
          </a:p>
          <a:p>
            <a:r>
              <a:rPr lang="en-US" dirty="0" smtClean="0"/>
              <a:t>Human Resource Management (HRM) plays a </a:t>
            </a:r>
            <a:r>
              <a:rPr lang="en-US" b="1" dirty="0" smtClean="0"/>
              <a:t>strategic role</a:t>
            </a:r>
            <a:r>
              <a:rPr lang="en-US" dirty="0" smtClean="0"/>
              <a:t> in achieving organizational goals.</a:t>
            </a:r>
          </a:p>
          <a:p>
            <a:r>
              <a:rPr lang="en-US" dirty="0" smtClean="0"/>
              <a:t>It focuses on aligning employees’ skills and performance with business objectives.</a:t>
            </a:r>
          </a:p>
          <a:p>
            <a:r>
              <a:rPr lang="en-US" dirty="0" smtClean="0"/>
              <a:t>Strategic HRM treats employees as </a:t>
            </a:r>
            <a:r>
              <a:rPr lang="en-US" b="1" dirty="0" smtClean="0"/>
              <a:t>valuable assets</a:t>
            </a:r>
            <a:r>
              <a:rPr lang="en-US" dirty="0" smtClean="0"/>
              <a:t>, not just a cost.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859340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Meaning of Strategic Human Resource Management</a:t>
            </a:r>
          </a:p>
          <a:p>
            <a:r>
              <a:rPr lang="en-US" dirty="0" smtClean="0"/>
              <a:t>Strategic HRM is the </a:t>
            </a:r>
            <a:r>
              <a:rPr lang="en-US" b="1" dirty="0" smtClean="0"/>
              <a:t>planned and systematic management</a:t>
            </a:r>
            <a:r>
              <a:rPr lang="en-US" dirty="0" smtClean="0"/>
              <a:t> of people.</a:t>
            </a:r>
          </a:p>
          <a:p>
            <a:r>
              <a:rPr lang="en-US" dirty="0" smtClean="0"/>
              <a:t>HR policies are designed to support </a:t>
            </a:r>
            <a:r>
              <a:rPr lang="en-US" b="1" dirty="0" smtClean="0"/>
              <a:t>organizational strategy</a:t>
            </a:r>
            <a:r>
              <a:rPr lang="en-US" dirty="0" smtClean="0"/>
              <a:t>.</a:t>
            </a:r>
          </a:p>
          <a:p>
            <a:r>
              <a:rPr lang="en-US" dirty="0" smtClean="0"/>
              <a:t>Emphasizes long-term workforce planning and talent development.</a:t>
            </a:r>
          </a:p>
          <a:p>
            <a:r>
              <a:rPr lang="en-US" b="1" dirty="0" smtClean="0"/>
              <a:t>Focus Areas: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Recruitment, training, performance, and employee development.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551837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Strategic Role of HRM</a:t>
            </a:r>
          </a:p>
          <a:p>
            <a:r>
              <a:rPr lang="en-US" dirty="0" smtClean="0"/>
              <a:t>Aligns HR strategies with business strategies</a:t>
            </a:r>
          </a:p>
          <a:p>
            <a:r>
              <a:rPr lang="en-US" dirty="0" smtClean="0"/>
              <a:t>Develops skilled, committed, and motivated employees</a:t>
            </a:r>
          </a:p>
          <a:p>
            <a:r>
              <a:rPr lang="en-US" dirty="0" smtClean="0"/>
              <a:t>Supports organizational change and innovation</a:t>
            </a:r>
          </a:p>
          <a:p>
            <a:r>
              <a:rPr lang="en-US" dirty="0" smtClean="0"/>
              <a:t>Improves productivity and efficiency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551837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HRM as a Source of Competitive Advantage</a:t>
            </a:r>
          </a:p>
          <a:p>
            <a:r>
              <a:rPr lang="en-US" dirty="0" smtClean="0"/>
              <a:t>Attracts and retains talented employees</a:t>
            </a:r>
          </a:p>
          <a:p>
            <a:r>
              <a:rPr lang="en-US" dirty="0" smtClean="0"/>
              <a:t>Builds strong organizational culture</a:t>
            </a:r>
          </a:p>
          <a:p>
            <a:r>
              <a:rPr lang="en-US" dirty="0" smtClean="0"/>
              <a:t>Encourages employee engagement and commitment</a:t>
            </a:r>
          </a:p>
          <a:p>
            <a:r>
              <a:rPr lang="en-US" dirty="0" smtClean="0"/>
              <a:t>Helps organizations adapt to market changes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859340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Strategic Human Resource Policies</a:t>
            </a:r>
          </a:p>
          <a:p>
            <a:r>
              <a:rPr lang="en-US" b="1" dirty="0" smtClean="0"/>
              <a:t>Recruitment &amp; Selection:</a:t>
            </a:r>
            <a:r>
              <a:rPr lang="en-US" dirty="0" smtClean="0"/>
              <a:t> Hiring right people for long-term needs</a:t>
            </a:r>
          </a:p>
          <a:p>
            <a:r>
              <a:rPr lang="en-US" b="1" dirty="0" smtClean="0"/>
              <a:t>Training &amp; Development:</a:t>
            </a:r>
            <a:r>
              <a:rPr lang="en-US" dirty="0" smtClean="0"/>
              <a:t> Continuous skill improvement</a:t>
            </a:r>
          </a:p>
          <a:p>
            <a:r>
              <a:rPr lang="en-US" b="1" dirty="0" smtClean="0"/>
              <a:t>Performance Management:</a:t>
            </a:r>
            <a:r>
              <a:rPr lang="en-US" dirty="0" smtClean="0"/>
              <a:t> Goal-based appraisal and feedback</a:t>
            </a:r>
          </a:p>
          <a:p>
            <a:r>
              <a:rPr lang="en-US" b="1" dirty="0" smtClean="0"/>
              <a:t>Compensation &amp; Rewards:</a:t>
            </a:r>
            <a:r>
              <a:rPr lang="en-US" dirty="0" smtClean="0"/>
              <a:t> Performance-linked incentives</a:t>
            </a:r>
          </a:p>
          <a:p>
            <a:r>
              <a:rPr lang="en-US" b="1" dirty="0" smtClean="0"/>
              <a:t>Employee Relations:</a:t>
            </a:r>
            <a:r>
              <a:rPr lang="en-US" dirty="0" smtClean="0"/>
              <a:t> Participation and communication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4133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Conclusion</a:t>
            </a:r>
          </a:p>
          <a:p>
            <a:r>
              <a:rPr lang="en-US" dirty="0" smtClean="0"/>
              <a:t>Strategic HRM links human resources with organizational success</a:t>
            </a:r>
          </a:p>
          <a:p>
            <a:r>
              <a:rPr lang="en-US" dirty="0" smtClean="0"/>
              <a:t>Effective HR policies ensure growth and sustainability</a:t>
            </a:r>
          </a:p>
          <a:p>
            <a:r>
              <a:rPr lang="en-US" smtClean="0"/>
              <a:t>HRM plays a central role in achieving business excellence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207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Strategic role of HRM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role of HRM</dc:title>
  <dc:creator>MGT Com</dc:creator>
  <cp:lastModifiedBy>MGT Com</cp:lastModifiedBy>
  <cp:revision>1</cp:revision>
  <dcterms:created xsi:type="dcterms:W3CDTF">2025-12-29T08:19:53Z</dcterms:created>
  <dcterms:modified xsi:type="dcterms:W3CDTF">2025-12-29T08:21:55Z</dcterms:modified>
</cp:coreProperties>
</file>