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Malls –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Shopping malls are large retail complexes that house multiple retail stores.</a:t>
            </a:r>
          </a:p>
          <a:p>
            <a:r>
              <a:t>They provide shopping, entertainment, and dining under one roof.</a:t>
            </a:r>
          </a:p>
          <a:p>
            <a:r>
              <a:t>Malls are classified based on size, location, and target customers.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Neighborhood / Community Malls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Small to medium-sized malls.</a:t>
            </a:r>
          </a:p>
          <a:p>
            <a:r>
              <a:t>Serve nearby residential areas.</a:t>
            </a:r>
          </a:p>
          <a:p>
            <a:r>
              <a:t>Offer daily-use products and essential services.</a:t>
            </a:r>
          </a:p>
          <a:p>
            <a:r>
              <a:t>Anchor stores include supermarkets, pharmacies, and local retailers.</a:t>
            </a:r>
          </a:p>
          <a:p>
            <a:r>
              <a:t>Example: Local community shopping centers.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Regional Malls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Large malls serving a wider geographic area.</a:t>
            </a:r>
          </a:p>
          <a:p>
            <a:r>
              <a:t>Offer a wide range of national and international brands.</a:t>
            </a:r>
          </a:p>
          <a:p>
            <a:r>
              <a:t>Include department stores, food courts, and entertainment zones.</a:t>
            </a:r>
          </a:p>
          <a:p>
            <a:r>
              <a:t>High footfall and longer customer visits.</a:t>
            </a:r>
          </a:p>
          <a:p>
            <a:r>
              <a:t>Example: City Centre Malls.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Super Regional Malls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Very large malls with extensive retail space.</a:t>
            </a:r>
          </a:p>
          <a:p>
            <a:r>
              <a:t>Attract customers from entire cities or regions.</a:t>
            </a:r>
          </a:p>
          <a:p>
            <a:r>
              <a:t>Include luxury brands, multiplexes, gaming zones, and fine dining.</a:t>
            </a:r>
          </a:p>
          <a:p>
            <a:r>
              <a:t>Act as shopping and entertainment destinations.</a:t>
            </a:r>
          </a:p>
          <a:p>
            <a:r>
              <a:t>Example: DLF Mall of India.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Specialty Malls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 on specific product categories.</a:t>
            </a:r>
          </a:p>
          <a:p>
            <a:r>
              <a:t>Examples include electronics malls, fashion malls, or furniture malls.</a:t>
            </a:r>
          </a:p>
          <a:p>
            <a:r>
              <a:t>Target niche customers.</a:t>
            </a:r>
          </a:p>
          <a:p>
            <a:r>
              <a:t>Provide expert service and variety in one category.</a:t>
            </a:r>
          </a:p>
          <a:p>
            <a:r>
              <a:t>Example: Electronics markets.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Lifestyle / Entertainment Malls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 on leisure, entertainment, and lifestyle shopping.</a:t>
            </a:r>
          </a:p>
          <a:p>
            <a:r>
              <a:t>Include multiplex cinemas, restaurants, cafes, and play zones.</a:t>
            </a:r>
          </a:p>
          <a:p>
            <a:r>
              <a:t>Designed for family outings and social activities.</a:t>
            </a:r>
          </a:p>
          <a:p>
            <a:r>
              <a:t>Shopping combined with experience.</a:t>
            </a:r>
          </a:p>
          <a:p>
            <a:r>
              <a:t>Example: Phoenix Marketcity.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Different types of malls serve different customer needs.</a:t>
            </a:r>
          </a:p>
          <a:p>
            <a:r>
              <a:t>Mall type selection depends on location, size, and target market.</a:t>
            </a:r>
          </a:p>
          <a:p>
            <a:r>
              <a:t>Malls play a major role in modern retailing and urban lifestyle.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