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368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88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7218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1079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960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9432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406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789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36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911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082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03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830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470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109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597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981BD-972B-470F-92B9-5ECDD1190F72}" type="datetimeFigureOut">
              <a:rPr lang="en-IN" smtClean="0"/>
              <a:t>29-12-2025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FF8274-7698-444B-8C35-236B4ADA56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534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33ED50-DF75-C6E0-87DB-1468817F9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 and Compound Interest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3A15C6-954A-FE8D-7174-84B8F1598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dirty="0"/>
              <a:t>Nirmali Borah</a:t>
            </a:r>
          </a:p>
          <a:p>
            <a:pPr marL="0" indent="0" algn="r">
              <a:buNone/>
            </a:pPr>
            <a:r>
              <a:rPr lang="en-US" dirty="0"/>
              <a:t>Assistant Professor</a:t>
            </a:r>
          </a:p>
          <a:p>
            <a:pPr marL="0" indent="0" algn="r">
              <a:buNone/>
            </a:pPr>
            <a:r>
              <a:rPr lang="en-US" dirty="0"/>
              <a:t>Paschim Guwahati Mahavidyalaya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6096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25317-DC77-8AC0-AB56-37F960437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 and Compound Interest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18476-77FE-60F4-B27F-329B6A7C2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Interest is defined as the cost of borrowing money. It can also be the rate paid for money on deposit, as in the case of a certificate of deposit. Interest can be calculated in two ways: </a:t>
            </a:r>
            <a:endParaRPr lang="en-US" u="sng" dirty="0"/>
          </a:p>
          <a:p>
            <a:r>
              <a:rPr lang="en-US" u="sng" dirty="0"/>
              <a:t>Simple Interest</a:t>
            </a:r>
          </a:p>
          <a:p>
            <a:r>
              <a:rPr lang="en-US" u="sng" dirty="0"/>
              <a:t>Compound Interest</a:t>
            </a: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407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65FE-FB02-5189-D299-5A0953B19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Simple Interest and Compound Interest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A988-C3E6-526E-02D5-904784FFF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Simple interest</a:t>
            </a:r>
            <a:r>
              <a:rPr lang="en-US" dirty="0"/>
              <a:t> is calculated on the principal, or original, amount of a loan.</a:t>
            </a:r>
          </a:p>
          <a:p>
            <a:r>
              <a:rPr lang="en-US" b="1" dirty="0"/>
              <a:t>Compound interest</a:t>
            </a:r>
            <a:r>
              <a:rPr lang="en-US" dirty="0"/>
              <a:t> is calculated on the principal amount and the accumulated interest of previous periods and can, therefore, be referred to as “interest on interest.”</a:t>
            </a:r>
          </a:p>
          <a:p>
            <a:r>
              <a:rPr lang="en-US" dirty="0"/>
              <a:t>There can be a big difference in the amount of interest payable on a loan if interest is calculated on a compound basis rather than on a simple basis. But the magic of compounding can work to your advantage when it comes to your investments. It can be a potent factor in wealth creation.</a:t>
            </a:r>
          </a:p>
          <a:p>
            <a:r>
              <a:rPr lang="en-US" dirty="0"/>
              <a:t> Simple Interest and Compound Interest are basic financial concepts, but becoming thoroughly familiar with them may help you make more informed decisions when you're taking out a loan or investing.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3709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F0024-C518-D89F-8022-5C3028E52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of S.I. and C.I.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B644-61A0-146B-31BF-429281EE4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S.I. = (P × T × R) ⁄ 100</a:t>
            </a:r>
          </a:p>
          <a:p>
            <a:r>
              <a:rPr lang="en-IN" dirty="0"/>
              <a:t>C.I. = P(1+r⁄100)</a:t>
            </a:r>
            <a:r>
              <a:rPr lang="en-IN" baseline="30000" dirty="0"/>
              <a:t>n</a:t>
            </a:r>
            <a:r>
              <a:rPr lang="en-IN" dirty="0"/>
              <a:t> − P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949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E496D-6956-BAEB-2B57-E8E1921B6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Solved Examples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18DEA-6A6C-59AE-D3BC-969701859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Q.1: Amita borrowed ₹50,000 for 3 years at a rate of 3.5% per annum. Find the simple interest.</a:t>
            </a:r>
            <a:br>
              <a:rPr lang="en-US" dirty="0"/>
            </a:br>
            <a:r>
              <a:rPr lang="en-US" dirty="0"/>
              <a:t>Solution: Given,</a:t>
            </a:r>
            <a:br>
              <a:rPr lang="en-US" dirty="0"/>
            </a:br>
            <a:r>
              <a:rPr lang="en-US" dirty="0"/>
              <a:t>P = Rs 50,000</a:t>
            </a:r>
            <a:br>
              <a:rPr lang="en-US" dirty="0"/>
            </a:br>
            <a:r>
              <a:rPr lang="en-US" dirty="0"/>
              <a:t>R = 3.5%</a:t>
            </a:r>
            <a:br>
              <a:rPr lang="en-US" dirty="0"/>
            </a:br>
            <a:r>
              <a:rPr lang="en-US" dirty="0"/>
              <a:t>T = 3 years</a:t>
            </a:r>
            <a:br>
              <a:rPr lang="en-US" dirty="0"/>
            </a:br>
            <a:r>
              <a:rPr lang="en-US" dirty="0"/>
              <a:t>SI = (P × R ×T) / 100</a:t>
            </a:r>
            <a:br>
              <a:rPr lang="en-US" dirty="0"/>
            </a:br>
            <a:r>
              <a:rPr lang="en-US" dirty="0"/>
              <a:t>SI = (50,000× 3.5 ×3) / 100 = ₹ 5250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105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966977-2BAB-0805-B5D3-F0F7BFB11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24543"/>
            <a:ext cx="10515600" cy="7913914"/>
          </a:xfrm>
        </p:spPr>
        <p:txBody>
          <a:bodyPr>
            <a:normAutofit/>
          </a:bodyPr>
          <a:lstStyle/>
          <a:p>
            <a:r>
              <a:rPr lang="en-US" sz="3600" b="1" dirty="0"/>
              <a:t>Q.2: The count of a population of men was found to increase at the rate of 2% per hour. Find the count at the end of 2 hours if the initial count was 600000.</a:t>
            </a:r>
            <a:br>
              <a:rPr lang="en-US" sz="3600" b="1" dirty="0"/>
            </a:br>
            <a:r>
              <a:rPr lang="en-US" sz="3200" dirty="0"/>
              <a:t>Solution: Since the population of men increases at the rate of 2% per hour, we use the formula</a:t>
            </a:r>
            <a:br>
              <a:rPr lang="en-US" sz="3200" dirty="0"/>
            </a:br>
            <a:r>
              <a:rPr lang="en-US" sz="3200" dirty="0"/>
              <a:t>A = P(1 + R/100)</a:t>
            </a:r>
            <a:r>
              <a:rPr lang="en-US" sz="3200" baseline="30000" dirty="0"/>
              <a:t>n</a:t>
            </a:r>
            <a:br>
              <a:rPr lang="en-US" sz="3200" dirty="0"/>
            </a:br>
            <a:r>
              <a:rPr lang="en-US" sz="3200" dirty="0"/>
              <a:t>Thus, the population at the end of 2 hours = 600000(1 + 2/100)</a:t>
            </a:r>
            <a:r>
              <a:rPr lang="en-US" sz="3200" baseline="30000" dirty="0"/>
              <a:t>2</a:t>
            </a:r>
            <a:br>
              <a:rPr lang="en-US" sz="3200" dirty="0"/>
            </a:br>
            <a:r>
              <a:rPr lang="en-US" sz="3200" dirty="0"/>
              <a:t>= 600000(1 + 0.02)</a:t>
            </a:r>
            <a:r>
              <a:rPr lang="en-US" sz="3200" baseline="30000" dirty="0"/>
              <a:t>2</a:t>
            </a:r>
            <a:br>
              <a:rPr lang="en-US" sz="3200" dirty="0"/>
            </a:br>
            <a:r>
              <a:rPr lang="en-US" sz="3200" dirty="0"/>
              <a:t>= 600000(1.02)</a:t>
            </a:r>
            <a:r>
              <a:rPr lang="en-US" sz="3200" baseline="30000" dirty="0"/>
              <a:t>2</a:t>
            </a:r>
            <a:br>
              <a:rPr lang="en-US" sz="3200" dirty="0"/>
            </a:br>
            <a:r>
              <a:rPr lang="en-US" sz="3200" dirty="0"/>
              <a:t>= 624240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88950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F85FFD-877D-9649-EC25-B32ADEB5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50029"/>
            <a:ext cx="8596668" cy="2133599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Thank You</a:t>
            </a:r>
            <a:endParaRPr lang="en-IN" sz="7200" dirty="0"/>
          </a:p>
        </p:txBody>
      </p:sp>
    </p:spTree>
    <p:extLst>
      <p:ext uri="{BB962C8B-B14F-4D97-AF65-F5344CB8AC3E}">
        <p14:creationId xmlns:p14="http://schemas.microsoft.com/office/powerpoint/2010/main" val="14096906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422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Simple Interest and Compound Interest</vt:lpstr>
      <vt:lpstr>Simple Interest and Compound Interest</vt:lpstr>
      <vt:lpstr>Difference between Simple Interest and Compound Interest</vt:lpstr>
      <vt:lpstr>Formula of S.I. and C.I.</vt:lpstr>
      <vt:lpstr>Solved Examples </vt:lpstr>
      <vt:lpstr>Q.2: The count of a population of men was found to increase at the rate of 2% per hour. Find the count at the end of 2 hours if the initial count was 600000. Solution: Since the population of men increases at the rate of 2% per hour, we use the formula A = P(1 + R/100)n Thus, the population at the end of 2 hours = 600000(1 + 2/100)2 = 600000(1 + 0.02)2 = 600000(1.02)2 = 624240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2</cp:revision>
  <dcterms:created xsi:type="dcterms:W3CDTF">2025-12-29T05:16:51Z</dcterms:created>
  <dcterms:modified xsi:type="dcterms:W3CDTF">2025-12-29T05:36:50Z</dcterms:modified>
</cp:coreProperties>
</file>